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48" r:id="rId5"/>
  </p:sldMasterIdLst>
  <p:notesMasterIdLst>
    <p:notesMasterId r:id="rId37"/>
  </p:notesMasterIdLst>
  <p:sldIdLst>
    <p:sldId id="291" r:id="rId6"/>
    <p:sldId id="259" r:id="rId7"/>
    <p:sldId id="261" r:id="rId8"/>
    <p:sldId id="268" r:id="rId9"/>
    <p:sldId id="267" r:id="rId10"/>
    <p:sldId id="269" r:id="rId11"/>
    <p:sldId id="270" r:id="rId12"/>
    <p:sldId id="271" r:id="rId13"/>
    <p:sldId id="275" r:id="rId14"/>
    <p:sldId id="274" r:id="rId15"/>
    <p:sldId id="273" r:id="rId16"/>
    <p:sldId id="272" r:id="rId17"/>
    <p:sldId id="276" r:id="rId18"/>
    <p:sldId id="279" r:id="rId19"/>
    <p:sldId id="278" r:id="rId20"/>
    <p:sldId id="277" r:id="rId21"/>
    <p:sldId id="280" r:id="rId22"/>
    <p:sldId id="281" r:id="rId23"/>
    <p:sldId id="266" r:id="rId24"/>
    <p:sldId id="282" r:id="rId25"/>
    <p:sldId id="283" r:id="rId26"/>
    <p:sldId id="284" r:id="rId27"/>
    <p:sldId id="285" r:id="rId28"/>
    <p:sldId id="287" r:id="rId29"/>
    <p:sldId id="292" r:id="rId30"/>
    <p:sldId id="286" r:id="rId31"/>
    <p:sldId id="288" r:id="rId32"/>
    <p:sldId id="290" r:id="rId33"/>
    <p:sldId id="265" r:id="rId34"/>
    <p:sldId id="289" r:id="rId35"/>
    <p:sldId id="26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5497E4-D9E7-470A-8842-0FC164166F13}" v="4647" vWet="4649" dt="2022-08-19T06:48:17.439"/>
    <p1510:client id="{8C3EC0C8-8690-1694-2A51-BC965A63A0BB}" v="4" dt="2022-08-19T03:30:15.379"/>
    <p1510:client id="{C0399DDC-4D2A-42E6-AFAA-72C617786FF2}" v="8216" dt="2022-08-19T07:15:28.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HUY HOANG 20191855" userId="4280711d-60e0-4d44-9485-ab870fe7b9a1" providerId="ADAL" clId="{035497E4-D9E7-470A-8842-0FC164166F13}"/>
    <pc:docChg chg="undo redo custSel addSld delSld modSld sldOrd addMainMaster delMainMaster modMainMaster addSection delSection">
      <pc:chgData name="NGUYEN HUY HOANG 20191855" userId="4280711d-60e0-4d44-9485-ab870fe7b9a1" providerId="ADAL" clId="{035497E4-D9E7-470A-8842-0FC164166F13}" dt="2022-08-19T06:48:16.326" v="9505" actId="20577"/>
      <pc:docMkLst>
        <pc:docMk/>
      </pc:docMkLst>
      <pc:sldChg chg="del">
        <pc:chgData name="NGUYEN HUY HOANG 20191855" userId="4280711d-60e0-4d44-9485-ab870fe7b9a1" providerId="ADAL" clId="{035497E4-D9E7-470A-8842-0FC164166F13}" dt="2022-08-19T04:51:41.480" v="5259" actId="2696"/>
        <pc:sldMkLst>
          <pc:docMk/>
          <pc:sldMk cId="2260795583" sldId="256"/>
        </pc:sldMkLst>
      </pc:sldChg>
      <pc:sldChg chg="addSp delSp modSp del mod">
        <pc:chgData name="NGUYEN HUY HOANG 20191855" userId="4280711d-60e0-4d44-9485-ab870fe7b9a1" providerId="ADAL" clId="{035497E4-D9E7-470A-8842-0FC164166F13}" dt="2022-08-19T04:21:30.305" v="4818" actId="2696"/>
        <pc:sldMkLst>
          <pc:docMk/>
          <pc:sldMk cId="643782981" sldId="257"/>
        </pc:sldMkLst>
        <pc:spChg chg="del">
          <ac:chgData name="NGUYEN HUY HOANG 20191855" userId="4280711d-60e0-4d44-9485-ab870fe7b9a1" providerId="ADAL" clId="{035497E4-D9E7-470A-8842-0FC164166F13}" dt="2022-08-19T04:16:17.697" v="4803"/>
          <ac:spMkLst>
            <pc:docMk/>
            <pc:sldMk cId="643782981" sldId="257"/>
            <ac:spMk id="2" creationId="{A3F06042-F97A-4FA3-82B4-ACC0181D43C1}"/>
          </ac:spMkLst>
        </pc:spChg>
        <pc:spChg chg="add del mod">
          <ac:chgData name="NGUYEN HUY HOANG 20191855" userId="4280711d-60e0-4d44-9485-ab870fe7b9a1" providerId="ADAL" clId="{035497E4-D9E7-470A-8842-0FC164166F13}" dt="2022-08-19T04:16:59.820" v="4806" actId="478"/>
          <ac:spMkLst>
            <pc:docMk/>
            <pc:sldMk cId="643782981" sldId="257"/>
            <ac:spMk id="3" creationId="{158A74D7-0F3B-D945-8D37-AD74BB9245D8}"/>
          </ac:spMkLst>
        </pc:spChg>
      </pc:sldChg>
      <pc:sldChg chg="modSp del mod">
        <pc:chgData name="NGUYEN HUY HOANG 20191855" userId="4280711d-60e0-4d44-9485-ab870fe7b9a1" providerId="ADAL" clId="{035497E4-D9E7-470A-8842-0FC164166F13}" dt="2022-08-19T04:26:42.359" v="5229" actId="2696"/>
        <pc:sldMkLst>
          <pc:docMk/>
          <pc:sldMk cId="3953857268" sldId="258"/>
        </pc:sldMkLst>
        <pc:spChg chg="mod">
          <ac:chgData name="NGUYEN HUY HOANG 20191855" userId="4280711d-60e0-4d44-9485-ab870fe7b9a1" providerId="ADAL" clId="{035497E4-D9E7-470A-8842-0FC164166F13}" dt="2022-08-19T04:09:27.528" v="4787" actId="20577"/>
          <ac:spMkLst>
            <pc:docMk/>
            <pc:sldMk cId="3953857268" sldId="258"/>
            <ac:spMk id="5" creationId="{F608F88D-83FE-4CE0-BF33-FEDC84134035}"/>
          </ac:spMkLst>
        </pc:spChg>
      </pc:sldChg>
      <pc:sldChg chg="addSp delSp modSp add del mod modNotesTx">
        <pc:chgData name="NGUYEN HUY HOANG 20191855" userId="4280711d-60e0-4d44-9485-ab870fe7b9a1" providerId="ADAL" clId="{035497E4-D9E7-470A-8842-0FC164166F13}" dt="2022-08-19T04:58:27.075" v="5737" actId="20577"/>
        <pc:sldMkLst>
          <pc:docMk/>
          <pc:sldMk cId="2787105864" sldId="259"/>
        </pc:sldMkLst>
        <pc:spChg chg="del mod">
          <ac:chgData name="NGUYEN HUY HOANG 20191855" userId="4280711d-60e0-4d44-9485-ab870fe7b9a1" providerId="ADAL" clId="{035497E4-D9E7-470A-8842-0FC164166F13}" dt="2022-08-18T17:40:47.781" v="290" actId="478"/>
          <ac:spMkLst>
            <pc:docMk/>
            <pc:sldMk cId="2787105864" sldId="259"/>
            <ac:spMk id="2" creationId="{E0253F9F-1567-4137-BBEC-7DB1E364FB0F}"/>
          </ac:spMkLst>
        </pc:spChg>
        <pc:spChg chg="mod">
          <ac:chgData name="NGUYEN HUY HOANG 20191855" userId="4280711d-60e0-4d44-9485-ab870fe7b9a1" providerId="ADAL" clId="{035497E4-D9E7-470A-8842-0FC164166F13}" dt="2022-08-18T17:43:24.498" v="353" actId="20577"/>
          <ac:spMkLst>
            <pc:docMk/>
            <pc:sldMk cId="2787105864" sldId="259"/>
            <ac:spMk id="3" creationId="{3CFD9C83-41D5-4B85-B776-F102189D895F}"/>
          </ac:spMkLst>
        </pc:spChg>
        <pc:spChg chg="mod">
          <ac:chgData name="NGUYEN HUY HOANG 20191855" userId="4280711d-60e0-4d44-9485-ab870fe7b9a1" providerId="ADAL" clId="{035497E4-D9E7-470A-8842-0FC164166F13}" dt="2022-08-18T17:39:34.827" v="238"/>
          <ac:spMkLst>
            <pc:docMk/>
            <pc:sldMk cId="2787105864" sldId="259"/>
            <ac:spMk id="5" creationId="{F659A594-CE0A-FA00-827D-315C3A4EAD0A}"/>
          </ac:spMkLst>
        </pc:spChg>
        <pc:spChg chg="mod">
          <ac:chgData name="NGUYEN HUY HOANG 20191855" userId="4280711d-60e0-4d44-9485-ab870fe7b9a1" providerId="ADAL" clId="{035497E4-D9E7-470A-8842-0FC164166F13}" dt="2022-08-18T17:39:34.827" v="238"/>
          <ac:spMkLst>
            <pc:docMk/>
            <pc:sldMk cId="2787105864" sldId="259"/>
            <ac:spMk id="8" creationId="{66CAF626-C793-2C5C-2AEB-BE519AD58645}"/>
          </ac:spMkLst>
        </pc:spChg>
        <pc:spChg chg="mod">
          <ac:chgData name="NGUYEN HUY HOANG 20191855" userId="4280711d-60e0-4d44-9485-ab870fe7b9a1" providerId="ADAL" clId="{035497E4-D9E7-470A-8842-0FC164166F13}" dt="2022-08-18T17:39:34.827" v="238"/>
          <ac:spMkLst>
            <pc:docMk/>
            <pc:sldMk cId="2787105864" sldId="259"/>
            <ac:spMk id="9" creationId="{4DFC2623-1390-5338-25CA-537E219D41C5}"/>
          </ac:spMkLst>
        </pc:spChg>
        <pc:spChg chg="mod">
          <ac:chgData name="NGUYEN HUY HOANG 20191855" userId="4280711d-60e0-4d44-9485-ab870fe7b9a1" providerId="ADAL" clId="{035497E4-D9E7-470A-8842-0FC164166F13}" dt="2022-08-18T17:39:34.827" v="238"/>
          <ac:spMkLst>
            <pc:docMk/>
            <pc:sldMk cId="2787105864" sldId="259"/>
            <ac:spMk id="10" creationId="{863ED925-21EB-2380-52D0-2EFDAE6EF78E}"/>
          </ac:spMkLst>
        </pc:spChg>
        <pc:spChg chg="mod">
          <ac:chgData name="NGUYEN HUY HOANG 20191855" userId="4280711d-60e0-4d44-9485-ab870fe7b9a1" providerId="ADAL" clId="{035497E4-D9E7-470A-8842-0FC164166F13}" dt="2022-08-18T17:39:34.827" v="238"/>
          <ac:spMkLst>
            <pc:docMk/>
            <pc:sldMk cId="2787105864" sldId="259"/>
            <ac:spMk id="11" creationId="{C513C2FB-F2BB-9254-565C-9CBF3A03B373}"/>
          </ac:spMkLst>
        </pc:spChg>
        <pc:spChg chg="mod">
          <ac:chgData name="NGUYEN HUY HOANG 20191855" userId="4280711d-60e0-4d44-9485-ab870fe7b9a1" providerId="ADAL" clId="{035497E4-D9E7-470A-8842-0FC164166F13}" dt="2022-08-18T17:39:34.827" v="238"/>
          <ac:spMkLst>
            <pc:docMk/>
            <pc:sldMk cId="2787105864" sldId="259"/>
            <ac:spMk id="12" creationId="{B4938201-7731-A290-A79B-F3CE4CA93A17}"/>
          </ac:spMkLst>
        </pc:spChg>
        <pc:spChg chg="mod">
          <ac:chgData name="NGUYEN HUY HOANG 20191855" userId="4280711d-60e0-4d44-9485-ab870fe7b9a1" providerId="ADAL" clId="{035497E4-D9E7-470A-8842-0FC164166F13}" dt="2022-08-18T17:39:34.827" v="238"/>
          <ac:spMkLst>
            <pc:docMk/>
            <pc:sldMk cId="2787105864" sldId="259"/>
            <ac:spMk id="13" creationId="{D52F416B-96FD-0FAF-10CC-F353F5AAE2B4}"/>
          </ac:spMkLst>
        </pc:spChg>
        <pc:spChg chg="mod">
          <ac:chgData name="NGUYEN HUY HOANG 20191855" userId="4280711d-60e0-4d44-9485-ab870fe7b9a1" providerId="ADAL" clId="{035497E4-D9E7-470A-8842-0FC164166F13}" dt="2022-08-18T17:39:34.827" v="238"/>
          <ac:spMkLst>
            <pc:docMk/>
            <pc:sldMk cId="2787105864" sldId="259"/>
            <ac:spMk id="14" creationId="{17ED759A-5C82-8610-E980-AB00504EF839}"/>
          </ac:spMkLst>
        </pc:spChg>
        <pc:spChg chg="mod">
          <ac:chgData name="NGUYEN HUY HOANG 20191855" userId="4280711d-60e0-4d44-9485-ab870fe7b9a1" providerId="ADAL" clId="{035497E4-D9E7-470A-8842-0FC164166F13}" dt="2022-08-18T17:39:34.827" v="238"/>
          <ac:spMkLst>
            <pc:docMk/>
            <pc:sldMk cId="2787105864" sldId="259"/>
            <ac:spMk id="15" creationId="{614C4A5F-963D-8CD4-8CDD-8162C0E2DB6D}"/>
          </ac:spMkLst>
        </pc:spChg>
        <pc:spChg chg="mod">
          <ac:chgData name="NGUYEN HUY HOANG 20191855" userId="4280711d-60e0-4d44-9485-ab870fe7b9a1" providerId="ADAL" clId="{035497E4-D9E7-470A-8842-0FC164166F13}" dt="2022-08-18T17:39:34.827" v="238"/>
          <ac:spMkLst>
            <pc:docMk/>
            <pc:sldMk cId="2787105864" sldId="259"/>
            <ac:spMk id="16" creationId="{890887B1-031E-4163-1B30-F2E279D0633D}"/>
          </ac:spMkLst>
        </pc:spChg>
        <pc:spChg chg="mod">
          <ac:chgData name="NGUYEN HUY HOANG 20191855" userId="4280711d-60e0-4d44-9485-ab870fe7b9a1" providerId="ADAL" clId="{035497E4-D9E7-470A-8842-0FC164166F13}" dt="2022-08-18T17:39:34.827" v="238"/>
          <ac:spMkLst>
            <pc:docMk/>
            <pc:sldMk cId="2787105864" sldId="259"/>
            <ac:spMk id="17" creationId="{6A5DBC05-FBB2-9014-AF63-A0BADA961CAF}"/>
          </ac:spMkLst>
        </pc:spChg>
        <pc:spChg chg="mod">
          <ac:chgData name="NGUYEN HUY HOANG 20191855" userId="4280711d-60e0-4d44-9485-ab870fe7b9a1" providerId="ADAL" clId="{035497E4-D9E7-470A-8842-0FC164166F13}" dt="2022-08-18T17:39:34.827" v="238"/>
          <ac:spMkLst>
            <pc:docMk/>
            <pc:sldMk cId="2787105864" sldId="259"/>
            <ac:spMk id="18" creationId="{A9AC5858-DEEA-E5E6-2E98-3F0C12061FD3}"/>
          </ac:spMkLst>
        </pc:spChg>
        <pc:spChg chg="mod">
          <ac:chgData name="NGUYEN HUY HOANG 20191855" userId="4280711d-60e0-4d44-9485-ab870fe7b9a1" providerId="ADAL" clId="{035497E4-D9E7-470A-8842-0FC164166F13}" dt="2022-08-18T17:39:34.827" v="238"/>
          <ac:spMkLst>
            <pc:docMk/>
            <pc:sldMk cId="2787105864" sldId="259"/>
            <ac:spMk id="19" creationId="{6AB67E4B-D2B5-244A-EEA7-6A210A0FB880}"/>
          </ac:spMkLst>
        </pc:spChg>
        <pc:spChg chg="mod">
          <ac:chgData name="NGUYEN HUY HOANG 20191855" userId="4280711d-60e0-4d44-9485-ab870fe7b9a1" providerId="ADAL" clId="{035497E4-D9E7-470A-8842-0FC164166F13}" dt="2022-08-18T17:39:34.827" v="238"/>
          <ac:spMkLst>
            <pc:docMk/>
            <pc:sldMk cId="2787105864" sldId="259"/>
            <ac:spMk id="20" creationId="{4F4927BD-DC08-56DC-FAA9-D6C0C66E2820}"/>
          </ac:spMkLst>
        </pc:spChg>
        <pc:spChg chg="mod">
          <ac:chgData name="NGUYEN HUY HOANG 20191855" userId="4280711d-60e0-4d44-9485-ab870fe7b9a1" providerId="ADAL" clId="{035497E4-D9E7-470A-8842-0FC164166F13}" dt="2022-08-18T17:39:34.827" v="238"/>
          <ac:spMkLst>
            <pc:docMk/>
            <pc:sldMk cId="2787105864" sldId="259"/>
            <ac:spMk id="21" creationId="{EB4E39E1-B78C-EDD4-28CC-8982869599F3}"/>
          </ac:spMkLst>
        </pc:spChg>
        <pc:spChg chg="mod">
          <ac:chgData name="NGUYEN HUY HOANG 20191855" userId="4280711d-60e0-4d44-9485-ab870fe7b9a1" providerId="ADAL" clId="{035497E4-D9E7-470A-8842-0FC164166F13}" dt="2022-08-18T17:39:34.827" v="238"/>
          <ac:spMkLst>
            <pc:docMk/>
            <pc:sldMk cId="2787105864" sldId="259"/>
            <ac:spMk id="22" creationId="{B8D444F3-0C33-8DE4-2CB4-DDAAD3D0AD43}"/>
          </ac:spMkLst>
        </pc:spChg>
        <pc:spChg chg="mod">
          <ac:chgData name="NGUYEN HUY HOANG 20191855" userId="4280711d-60e0-4d44-9485-ab870fe7b9a1" providerId="ADAL" clId="{035497E4-D9E7-470A-8842-0FC164166F13}" dt="2022-08-18T17:39:34.827" v="238"/>
          <ac:spMkLst>
            <pc:docMk/>
            <pc:sldMk cId="2787105864" sldId="259"/>
            <ac:spMk id="23" creationId="{72A7C4B5-4B06-5814-C4F4-B6FCCE97AD0B}"/>
          </ac:spMkLst>
        </pc:spChg>
        <pc:spChg chg="mod">
          <ac:chgData name="NGUYEN HUY HOANG 20191855" userId="4280711d-60e0-4d44-9485-ab870fe7b9a1" providerId="ADAL" clId="{035497E4-D9E7-470A-8842-0FC164166F13}" dt="2022-08-18T17:39:34.827" v="238"/>
          <ac:spMkLst>
            <pc:docMk/>
            <pc:sldMk cId="2787105864" sldId="259"/>
            <ac:spMk id="24" creationId="{1DFF4007-DF1D-A673-7E7B-D160ED342EC6}"/>
          </ac:spMkLst>
        </pc:spChg>
        <pc:spChg chg="mod">
          <ac:chgData name="NGUYEN HUY HOANG 20191855" userId="4280711d-60e0-4d44-9485-ab870fe7b9a1" providerId="ADAL" clId="{035497E4-D9E7-470A-8842-0FC164166F13}" dt="2022-08-18T17:39:34.827" v="238"/>
          <ac:spMkLst>
            <pc:docMk/>
            <pc:sldMk cId="2787105864" sldId="259"/>
            <ac:spMk id="25" creationId="{4E34C674-CACC-053B-F1C0-F691A2EECF29}"/>
          </ac:spMkLst>
        </pc:spChg>
        <pc:spChg chg="mod">
          <ac:chgData name="NGUYEN HUY HOANG 20191855" userId="4280711d-60e0-4d44-9485-ab870fe7b9a1" providerId="ADAL" clId="{035497E4-D9E7-470A-8842-0FC164166F13}" dt="2022-08-18T17:39:34.827" v="238"/>
          <ac:spMkLst>
            <pc:docMk/>
            <pc:sldMk cId="2787105864" sldId="259"/>
            <ac:spMk id="26" creationId="{A8F78972-3F69-6766-B94C-0D50E6A84B0B}"/>
          </ac:spMkLst>
        </pc:spChg>
        <pc:spChg chg="mod">
          <ac:chgData name="NGUYEN HUY HOANG 20191855" userId="4280711d-60e0-4d44-9485-ab870fe7b9a1" providerId="ADAL" clId="{035497E4-D9E7-470A-8842-0FC164166F13}" dt="2022-08-18T17:39:34.827" v="238"/>
          <ac:spMkLst>
            <pc:docMk/>
            <pc:sldMk cId="2787105864" sldId="259"/>
            <ac:spMk id="27" creationId="{B1069C07-BC41-F666-2836-FC56142F9DAD}"/>
          </ac:spMkLst>
        </pc:spChg>
        <pc:spChg chg="mod">
          <ac:chgData name="NGUYEN HUY HOANG 20191855" userId="4280711d-60e0-4d44-9485-ab870fe7b9a1" providerId="ADAL" clId="{035497E4-D9E7-470A-8842-0FC164166F13}" dt="2022-08-18T17:39:34.827" v="238"/>
          <ac:spMkLst>
            <pc:docMk/>
            <pc:sldMk cId="2787105864" sldId="259"/>
            <ac:spMk id="28" creationId="{6824A634-D579-B692-BC3C-94C874815F6F}"/>
          </ac:spMkLst>
        </pc:spChg>
        <pc:spChg chg="mod">
          <ac:chgData name="NGUYEN HUY HOANG 20191855" userId="4280711d-60e0-4d44-9485-ab870fe7b9a1" providerId="ADAL" clId="{035497E4-D9E7-470A-8842-0FC164166F13}" dt="2022-08-18T17:39:34.827" v="238"/>
          <ac:spMkLst>
            <pc:docMk/>
            <pc:sldMk cId="2787105864" sldId="259"/>
            <ac:spMk id="29" creationId="{D60A4D31-9AE8-87E3-DD0B-3906D9C30EB5}"/>
          </ac:spMkLst>
        </pc:spChg>
        <pc:spChg chg="mod">
          <ac:chgData name="NGUYEN HUY HOANG 20191855" userId="4280711d-60e0-4d44-9485-ab870fe7b9a1" providerId="ADAL" clId="{035497E4-D9E7-470A-8842-0FC164166F13}" dt="2022-08-18T17:39:34.827" v="238"/>
          <ac:spMkLst>
            <pc:docMk/>
            <pc:sldMk cId="2787105864" sldId="259"/>
            <ac:spMk id="30" creationId="{41FDE636-9A56-59DA-A097-6512C596B9AB}"/>
          </ac:spMkLst>
        </pc:spChg>
        <pc:spChg chg="mod">
          <ac:chgData name="NGUYEN HUY HOANG 20191855" userId="4280711d-60e0-4d44-9485-ab870fe7b9a1" providerId="ADAL" clId="{035497E4-D9E7-470A-8842-0FC164166F13}" dt="2022-08-18T17:39:34.827" v="238"/>
          <ac:spMkLst>
            <pc:docMk/>
            <pc:sldMk cId="2787105864" sldId="259"/>
            <ac:spMk id="31" creationId="{C157D245-62A7-F08F-1EA2-432E4A315E45}"/>
          </ac:spMkLst>
        </pc:spChg>
        <pc:spChg chg="mod">
          <ac:chgData name="NGUYEN HUY HOANG 20191855" userId="4280711d-60e0-4d44-9485-ab870fe7b9a1" providerId="ADAL" clId="{035497E4-D9E7-470A-8842-0FC164166F13}" dt="2022-08-18T17:39:34.827" v="238"/>
          <ac:spMkLst>
            <pc:docMk/>
            <pc:sldMk cId="2787105864" sldId="259"/>
            <ac:spMk id="32" creationId="{F17FDD15-28F4-7021-F979-7BDD0678F641}"/>
          </ac:spMkLst>
        </pc:spChg>
        <pc:spChg chg="mod">
          <ac:chgData name="NGUYEN HUY HOANG 20191855" userId="4280711d-60e0-4d44-9485-ab870fe7b9a1" providerId="ADAL" clId="{035497E4-D9E7-470A-8842-0FC164166F13}" dt="2022-08-18T17:39:34.827" v="238"/>
          <ac:spMkLst>
            <pc:docMk/>
            <pc:sldMk cId="2787105864" sldId="259"/>
            <ac:spMk id="33" creationId="{4C5E9C5D-63D2-7235-43FB-1FCF25F39BA0}"/>
          </ac:spMkLst>
        </pc:spChg>
        <pc:spChg chg="mod">
          <ac:chgData name="NGUYEN HUY HOANG 20191855" userId="4280711d-60e0-4d44-9485-ab870fe7b9a1" providerId="ADAL" clId="{035497E4-D9E7-470A-8842-0FC164166F13}" dt="2022-08-18T17:39:34.827" v="238"/>
          <ac:spMkLst>
            <pc:docMk/>
            <pc:sldMk cId="2787105864" sldId="259"/>
            <ac:spMk id="34" creationId="{6DFBA30A-B855-23F4-063A-5FB8DB490D52}"/>
          </ac:spMkLst>
        </pc:spChg>
        <pc:spChg chg="mod">
          <ac:chgData name="NGUYEN HUY HOANG 20191855" userId="4280711d-60e0-4d44-9485-ab870fe7b9a1" providerId="ADAL" clId="{035497E4-D9E7-470A-8842-0FC164166F13}" dt="2022-08-18T17:39:34.827" v="238"/>
          <ac:spMkLst>
            <pc:docMk/>
            <pc:sldMk cId="2787105864" sldId="259"/>
            <ac:spMk id="35" creationId="{70BD9EE5-DFD2-E760-3A11-6409958280D4}"/>
          </ac:spMkLst>
        </pc:spChg>
        <pc:spChg chg="mod">
          <ac:chgData name="NGUYEN HUY HOANG 20191855" userId="4280711d-60e0-4d44-9485-ab870fe7b9a1" providerId="ADAL" clId="{035497E4-D9E7-470A-8842-0FC164166F13}" dt="2022-08-18T17:39:34.827" v="238"/>
          <ac:spMkLst>
            <pc:docMk/>
            <pc:sldMk cId="2787105864" sldId="259"/>
            <ac:spMk id="36" creationId="{458A68D7-F2FF-27E8-9E9A-724009F68164}"/>
          </ac:spMkLst>
        </pc:spChg>
        <pc:spChg chg="mod">
          <ac:chgData name="NGUYEN HUY HOANG 20191855" userId="4280711d-60e0-4d44-9485-ab870fe7b9a1" providerId="ADAL" clId="{035497E4-D9E7-470A-8842-0FC164166F13}" dt="2022-08-18T17:39:34.827" v="238"/>
          <ac:spMkLst>
            <pc:docMk/>
            <pc:sldMk cId="2787105864" sldId="259"/>
            <ac:spMk id="37" creationId="{9C899848-0066-D846-E59C-089C96B0A166}"/>
          </ac:spMkLst>
        </pc:spChg>
        <pc:spChg chg="mod">
          <ac:chgData name="NGUYEN HUY HOANG 20191855" userId="4280711d-60e0-4d44-9485-ab870fe7b9a1" providerId="ADAL" clId="{035497E4-D9E7-470A-8842-0FC164166F13}" dt="2022-08-18T17:39:34.827" v="238"/>
          <ac:spMkLst>
            <pc:docMk/>
            <pc:sldMk cId="2787105864" sldId="259"/>
            <ac:spMk id="38" creationId="{3904ECA8-D79C-2E38-FF2C-ECBE612A5797}"/>
          </ac:spMkLst>
        </pc:spChg>
        <pc:spChg chg="mod">
          <ac:chgData name="NGUYEN HUY HOANG 20191855" userId="4280711d-60e0-4d44-9485-ab870fe7b9a1" providerId="ADAL" clId="{035497E4-D9E7-470A-8842-0FC164166F13}" dt="2022-08-18T17:39:34.827" v="238"/>
          <ac:spMkLst>
            <pc:docMk/>
            <pc:sldMk cId="2787105864" sldId="259"/>
            <ac:spMk id="39" creationId="{3F1DFEB1-EB0E-436E-C9D9-FF0F9B8488AB}"/>
          </ac:spMkLst>
        </pc:spChg>
        <pc:spChg chg="mod">
          <ac:chgData name="NGUYEN HUY HOANG 20191855" userId="4280711d-60e0-4d44-9485-ab870fe7b9a1" providerId="ADAL" clId="{035497E4-D9E7-470A-8842-0FC164166F13}" dt="2022-08-18T17:39:34.827" v="238"/>
          <ac:spMkLst>
            <pc:docMk/>
            <pc:sldMk cId="2787105864" sldId="259"/>
            <ac:spMk id="40" creationId="{AB513585-E362-AA68-9C8B-AFEB613E05FF}"/>
          </ac:spMkLst>
        </pc:spChg>
        <pc:spChg chg="mod">
          <ac:chgData name="NGUYEN HUY HOANG 20191855" userId="4280711d-60e0-4d44-9485-ab870fe7b9a1" providerId="ADAL" clId="{035497E4-D9E7-470A-8842-0FC164166F13}" dt="2022-08-18T17:39:34.827" v="238"/>
          <ac:spMkLst>
            <pc:docMk/>
            <pc:sldMk cId="2787105864" sldId="259"/>
            <ac:spMk id="41" creationId="{E7F19E88-C2A6-054C-7D0D-42870CC83703}"/>
          </ac:spMkLst>
        </pc:spChg>
        <pc:spChg chg="mod">
          <ac:chgData name="NGUYEN HUY HOANG 20191855" userId="4280711d-60e0-4d44-9485-ab870fe7b9a1" providerId="ADAL" clId="{035497E4-D9E7-470A-8842-0FC164166F13}" dt="2022-08-18T17:39:34.827" v="238"/>
          <ac:spMkLst>
            <pc:docMk/>
            <pc:sldMk cId="2787105864" sldId="259"/>
            <ac:spMk id="42" creationId="{F1131A16-D1C1-EE28-B4C0-BB2D33F40FF1}"/>
          </ac:spMkLst>
        </pc:spChg>
        <pc:spChg chg="mod">
          <ac:chgData name="NGUYEN HUY HOANG 20191855" userId="4280711d-60e0-4d44-9485-ab870fe7b9a1" providerId="ADAL" clId="{035497E4-D9E7-470A-8842-0FC164166F13}" dt="2022-08-18T17:39:34.827" v="238"/>
          <ac:spMkLst>
            <pc:docMk/>
            <pc:sldMk cId="2787105864" sldId="259"/>
            <ac:spMk id="43" creationId="{357E2AFA-E376-F07F-3FBE-EE7A6163DC95}"/>
          </ac:spMkLst>
        </pc:spChg>
        <pc:spChg chg="mod">
          <ac:chgData name="NGUYEN HUY HOANG 20191855" userId="4280711d-60e0-4d44-9485-ab870fe7b9a1" providerId="ADAL" clId="{035497E4-D9E7-470A-8842-0FC164166F13}" dt="2022-08-18T17:39:34.827" v="238"/>
          <ac:spMkLst>
            <pc:docMk/>
            <pc:sldMk cId="2787105864" sldId="259"/>
            <ac:spMk id="44" creationId="{F1A5FBC9-B1AC-7D99-F236-5815F1D25EA2}"/>
          </ac:spMkLst>
        </pc:spChg>
        <pc:spChg chg="add del mod">
          <ac:chgData name="NGUYEN HUY HOANG 20191855" userId="4280711d-60e0-4d44-9485-ab870fe7b9a1" providerId="ADAL" clId="{035497E4-D9E7-470A-8842-0FC164166F13}" dt="2022-08-18T17:39:39.252" v="239"/>
          <ac:spMkLst>
            <pc:docMk/>
            <pc:sldMk cId="2787105864" sldId="259"/>
            <ac:spMk id="45" creationId="{D482E24A-63F1-3CD5-42F6-DAB19A0C295A}"/>
          </ac:spMkLst>
        </pc:spChg>
        <pc:spChg chg="add del mod">
          <ac:chgData name="NGUYEN HUY HOANG 20191855" userId="4280711d-60e0-4d44-9485-ab870fe7b9a1" providerId="ADAL" clId="{035497E4-D9E7-470A-8842-0FC164166F13}" dt="2022-08-18T17:39:39.252" v="239"/>
          <ac:spMkLst>
            <pc:docMk/>
            <pc:sldMk cId="2787105864" sldId="259"/>
            <ac:spMk id="46" creationId="{9A7A0F34-8BF0-0F69-F218-7F86314BB834}"/>
          </ac:spMkLst>
        </pc:spChg>
        <pc:spChg chg="add del mod">
          <ac:chgData name="NGUYEN HUY HOANG 20191855" userId="4280711d-60e0-4d44-9485-ab870fe7b9a1" providerId="ADAL" clId="{035497E4-D9E7-470A-8842-0FC164166F13}" dt="2022-08-18T17:39:39.252" v="239"/>
          <ac:spMkLst>
            <pc:docMk/>
            <pc:sldMk cId="2787105864" sldId="259"/>
            <ac:spMk id="47" creationId="{D22F3DA3-C929-5859-FBA4-FE36ED8CE22B}"/>
          </ac:spMkLst>
        </pc:spChg>
        <pc:spChg chg="add del mod">
          <ac:chgData name="NGUYEN HUY HOANG 20191855" userId="4280711d-60e0-4d44-9485-ab870fe7b9a1" providerId="ADAL" clId="{035497E4-D9E7-470A-8842-0FC164166F13}" dt="2022-08-18T17:39:39.252" v="239"/>
          <ac:spMkLst>
            <pc:docMk/>
            <pc:sldMk cId="2787105864" sldId="259"/>
            <ac:spMk id="48" creationId="{604EFD01-E547-D865-1EAB-4DFF6456FE34}"/>
          </ac:spMkLst>
        </pc:spChg>
        <pc:spChg chg="add del mod">
          <ac:chgData name="NGUYEN HUY HOANG 20191855" userId="4280711d-60e0-4d44-9485-ab870fe7b9a1" providerId="ADAL" clId="{035497E4-D9E7-470A-8842-0FC164166F13}" dt="2022-08-18T17:39:39.252" v="239"/>
          <ac:spMkLst>
            <pc:docMk/>
            <pc:sldMk cId="2787105864" sldId="259"/>
            <ac:spMk id="49" creationId="{01CA2B6F-D936-5BB9-5C90-FB8064FB77FC}"/>
          </ac:spMkLst>
        </pc:spChg>
        <pc:spChg chg="add del mod">
          <ac:chgData name="NGUYEN HUY HOANG 20191855" userId="4280711d-60e0-4d44-9485-ab870fe7b9a1" providerId="ADAL" clId="{035497E4-D9E7-470A-8842-0FC164166F13}" dt="2022-08-18T17:39:39.252" v="239"/>
          <ac:spMkLst>
            <pc:docMk/>
            <pc:sldMk cId="2787105864" sldId="259"/>
            <ac:spMk id="50" creationId="{39084F58-A2D9-01C4-6AF6-5FD3698CA4C0}"/>
          </ac:spMkLst>
        </pc:spChg>
        <pc:spChg chg="add del mod">
          <ac:chgData name="NGUYEN HUY HOANG 20191855" userId="4280711d-60e0-4d44-9485-ab870fe7b9a1" providerId="ADAL" clId="{035497E4-D9E7-470A-8842-0FC164166F13}" dt="2022-08-18T17:39:39.252" v="239"/>
          <ac:spMkLst>
            <pc:docMk/>
            <pc:sldMk cId="2787105864" sldId="259"/>
            <ac:spMk id="51" creationId="{477397EA-9B24-C620-C864-E9EF53E21127}"/>
          </ac:spMkLst>
        </pc:spChg>
        <pc:spChg chg="add del mod">
          <ac:chgData name="NGUYEN HUY HOANG 20191855" userId="4280711d-60e0-4d44-9485-ab870fe7b9a1" providerId="ADAL" clId="{035497E4-D9E7-470A-8842-0FC164166F13}" dt="2022-08-18T17:39:39.252" v="239"/>
          <ac:spMkLst>
            <pc:docMk/>
            <pc:sldMk cId="2787105864" sldId="259"/>
            <ac:spMk id="52" creationId="{F61D3016-5B4F-0A86-758B-4AAC66E8EBBA}"/>
          </ac:spMkLst>
        </pc:spChg>
        <pc:spChg chg="mod">
          <ac:chgData name="NGUYEN HUY HOANG 20191855" userId="4280711d-60e0-4d44-9485-ab870fe7b9a1" providerId="ADAL" clId="{035497E4-D9E7-470A-8842-0FC164166F13}" dt="2022-08-18T17:39:52.445" v="242"/>
          <ac:spMkLst>
            <pc:docMk/>
            <pc:sldMk cId="2787105864" sldId="259"/>
            <ac:spMk id="54" creationId="{39AA490C-CB19-F0BD-05F4-12881BFB5093}"/>
          </ac:spMkLst>
        </pc:spChg>
        <pc:spChg chg="mod">
          <ac:chgData name="NGUYEN HUY HOANG 20191855" userId="4280711d-60e0-4d44-9485-ab870fe7b9a1" providerId="ADAL" clId="{035497E4-D9E7-470A-8842-0FC164166F13}" dt="2022-08-18T17:39:52.445" v="242"/>
          <ac:spMkLst>
            <pc:docMk/>
            <pc:sldMk cId="2787105864" sldId="259"/>
            <ac:spMk id="57" creationId="{3A2AEEA8-B853-5F98-8C7F-6FD8C1128A81}"/>
          </ac:spMkLst>
        </pc:spChg>
        <pc:spChg chg="mod">
          <ac:chgData name="NGUYEN HUY HOANG 20191855" userId="4280711d-60e0-4d44-9485-ab870fe7b9a1" providerId="ADAL" clId="{035497E4-D9E7-470A-8842-0FC164166F13}" dt="2022-08-18T17:39:52.445" v="242"/>
          <ac:spMkLst>
            <pc:docMk/>
            <pc:sldMk cId="2787105864" sldId="259"/>
            <ac:spMk id="58" creationId="{ABD32E8B-4BD9-F30D-567B-FD1C05ABC833}"/>
          </ac:spMkLst>
        </pc:spChg>
        <pc:spChg chg="mod">
          <ac:chgData name="NGUYEN HUY HOANG 20191855" userId="4280711d-60e0-4d44-9485-ab870fe7b9a1" providerId="ADAL" clId="{035497E4-D9E7-470A-8842-0FC164166F13}" dt="2022-08-18T17:39:52.445" v="242"/>
          <ac:spMkLst>
            <pc:docMk/>
            <pc:sldMk cId="2787105864" sldId="259"/>
            <ac:spMk id="59" creationId="{14189E64-20EA-FA5B-D6E9-57BA7CCC42EC}"/>
          </ac:spMkLst>
        </pc:spChg>
        <pc:spChg chg="mod">
          <ac:chgData name="NGUYEN HUY HOANG 20191855" userId="4280711d-60e0-4d44-9485-ab870fe7b9a1" providerId="ADAL" clId="{035497E4-D9E7-470A-8842-0FC164166F13}" dt="2022-08-18T17:39:52.445" v="242"/>
          <ac:spMkLst>
            <pc:docMk/>
            <pc:sldMk cId="2787105864" sldId="259"/>
            <ac:spMk id="60" creationId="{5E94D464-B0F9-7907-B60C-A61F0C83D90C}"/>
          </ac:spMkLst>
        </pc:spChg>
        <pc:spChg chg="mod">
          <ac:chgData name="NGUYEN HUY HOANG 20191855" userId="4280711d-60e0-4d44-9485-ab870fe7b9a1" providerId="ADAL" clId="{035497E4-D9E7-470A-8842-0FC164166F13}" dt="2022-08-18T17:39:52.445" v="242"/>
          <ac:spMkLst>
            <pc:docMk/>
            <pc:sldMk cId="2787105864" sldId="259"/>
            <ac:spMk id="61" creationId="{C1165E06-8B79-9CEC-A586-633657D61AC6}"/>
          </ac:spMkLst>
        </pc:spChg>
        <pc:spChg chg="mod">
          <ac:chgData name="NGUYEN HUY HOANG 20191855" userId="4280711d-60e0-4d44-9485-ab870fe7b9a1" providerId="ADAL" clId="{035497E4-D9E7-470A-8842-0FC164166F13}" dt="2022-08-18T17:39:52.445" v="242"/>
          <ac:spMkLst>
            <pc:docMk/>
            <pc:sldMk cId="2787105864" sldId="259"/>
            <ac:spMk id="62" creationId="{BDF7F5A3-0AE3-0C56-C623-1EED148230E7}"/>
          </ac:spMkLst>
        </pc:spChg>
        <pc:spChg chg="mod">
          <ac:chgData name="NGUYEN HUY HOANG 20191855" userId="4280711d-60e0-4d44-9485-ab870fe7b9a1" providerId="ADAL" clId="{035497E4-D9E7-470A-8842-0FC164166F13}" dt="2022-08-18T17:39:52.445" v="242"/>
          <ac:spMkLst>
            <pc:docMk/>
            <pc:sldMk cId="2787105864" sldId="259"/>
            <ac:spMk id="63" creationId="{32F397C2-9D7B-B5D8-EE12-0843591DB15B}"/>
          </ac:spMkLst>
        </pc:spChg>
        <pc:spChg chg="mod">
          <ac:chgData name="NGUYEN HUY HOANG 20191855" userId="4280711d-60e0-4d44-9485-ab870fe7b9a1" providerId="ADAL" clId="{035497E4-D9E7-470A-8842-0FC164166F13}" dt="2022-08-18T17:39:52.445" v="242"/>
          <ac:spMkLst>
            <pc:docMk/>
            <pc:sldMk cId="2787105864" sldId="259"/>
            <ac:spMk id="64" creationId="{1A824E03-768B-8648-58DB-5970F7519C6F}"/>
          </ac:spMkLst>
        </pc:spChg>
        <pc:spChg chg="mod">
          <ac:chgData name="NGUYEN HUY HOANG 20191855" userId="4280711d-60e0-4d44-9485-ab870fe7b9a1" providerId="ADAL" clId="{035497E4-D9E7-470A-8842-0FC164166F13}" dt="2022-08-18T17:39:52.445" v="242"/>
          <ac:spMkLst>
            <pc:docMk/>
            <pc:sldMk cId="2787105864" sldId="259"/>
            <ac:spMk id="65" creationId="{133AC34D-714E-A4ED-AF05-97B2B5240F2C}"/>
          </ac:spMkLst>
        </pc:spChg>
        <pc:spChg chg="mod">
          <ac:chgData name="NGUYEN HUY HOANG 20191855" userId="4280711d-60e0-4d44-9485-ab870fe7b9a1" providerId="ADAL" clId="{035497E4-D9E7-470A-8842-0FC164166F13}" dt="2022-08-18T17:39:52.445" v="242"/>
          <ac:spMkLst>
            <pc:docMk/>
            <pc:sldMk cId="2787105864" sldId="259"/>
            <ac:spMk id="66" creationId="{3D2184E7-E8C1-A06B-5E88-95E96C34FAB0}"/>
          </ac:spMkLst>
        </pc:spChg>
        <pc:spChg chg="mod">
          <ac:chgData name="NGUYEN HUY HOANG 20191855" userId="4280711d-60e0-4d44-9485-ab870fe7b9a1" providerId="ADAL" clId="{035497E4-D9E7-470A-8842-0FC164166F13}" dt="2022-08-18T17:39:52.445" v="242"/>
          <ac:spMkLst>
            <pc:docMk/>
            <pc:sldMk cId="2787105864" sldId="259"/>
            <ac:spMk id="67" creationId="{09AE6F81-6BF0-6A3F-9340-9FF01AC73D0F}"/>
          </ac:spMkLst>
        </pc:spChg>
        <pc:spChg chg="mod">
          <ac:chgData name="NGUYEN HUY HOANG 20191855" userId="4280711d-60e0-4d44-9485-ab870fe7b9a1" providerId="ADAL" clId="{035497E4-D9E7-470A-8842-0FC164166F13}" dt="2022-08-18T17:39:52.445" v="242"/>
          <ac:spMkLst>
            <pc:docMk/>
            <pc:sldMk cId="2787105864" sldId="259"/>
            <ac:spMk id="68" creationId="{8E9199D2-A31D-BF28-D1A4-4A432CD3D31E}"/>
          </ac:spMkLst>
        </pc:spChg>
        <pc:spChg chg="mod">
          <ac:chgData name="NGUYEN HUY HOANG 20191855" userId="4280711d-60e0-4d44-9485-ab870fe7b9a1" providerId="ADAL" clId="{035497E4-D9E7-470A-8842-0FC164166F13}" dt="2022-08-18T17:39:52.445" v="242"/>
          <ac:spMkLst>
            <pc:docMk/>
            <pc:sldMk cId="2787105864" sldId="259"/>
            <ac:spMk id="69" creationId="{C9C61045-5BB6-259C-8048-54B3FCA23F6F}"/>
          </ac:spMkLst>
        </pc:spChg>
        <pc:spChg chg="mod">
          <ac:chgData name="NGUYEN HUY HOANG 20191855" userId="4280711d-60e0-4d44-9485-ab870fe7b9a1" providerId="ADAL" clId="{035497E4-D9E7-470A-8842-0FC164166F13}" dt="2022-08-18T17:39:52.445" v="242"/>
          <ac:spMkLst>
            <pc:docMk/>
            <pc:sldMk cId="2787105864" sldId="259"/>
            <ac:spMk id="70" creationId="{BD5DC610-F725-008E-1EC3-FB739D2940DE}"/>
          </ac:spMkLst>
        </pc:spChg>
        <pc:spChg chg="mod">
          <ac:chgData name="NGUYEN HUY HOANG 20191855" userId="4280711d-60e0-4d44-9485-ab870fe7b9a1" providerId="ADAL" clId="{035497E4-D9E7-470A-8842-0FC164166F13}" dt="2022-08-18T17:39:52.445" v="242"/>
          <ac:spMkLst>
            <pc:docMk/>
            <pc:sldMk cId="2787105864" sldId="259"/>
            <ac:spMk id="71" creationId="{85EDADC9-358B-602D-BF61-D42A7BDF87F6}"/>
          </ac:spMkLst>
        </pc:spChg>
        <pc:spChg chg="mod">
          <ac:chgData name="NGUYEN HUY HOANG 20191855" userId="4280711d-60e0-4d44-9485-ab870fe7b9a1" providerId="ADAL" clId="{035497E4-D9E7-470A-8842-0FC164166F13}" dt="2022-08-18T17:39:52.445" v="242"/>
          <ac:spMkLst>
            <pc:docMk/>
            <pc:sldMk cId="2787105864" sldId="259"/>
            <ac:spMk id="72" creationId="{02A1012E-D1EF-38B3-3CE5-8137FA62C469}"/>
          </ac:spMkLst>
        </pc:spChg>
        <pc:spChg chg="mod">
          <ac:chgData name="NGUYEN HUY HOANG 20191855" userId="4280711d-60e0-4d44-9485-ab870fe7b9a1" providerId="ADAL" clId="{035497E4-D9E7-470A-8842-0FC164166F13}" dt="2022-08-18T17:39:52.445" v="242"/>
          <ac:spMkLst>
            <pc:docMk/>
            <pc:sldMk cId="2787105864" sldId="259"/>
            <ac:spMk id="73" creationId="{9655C37B-5048-AA25-DF2B-DAC429E70D68}"/>
          </ac:spMkLst>
        </pc:spChg>
        <pc:spChg chg="mod">
          <ac:chgData name="NGUYEN HUY HOANG 20191855" userId="4280711d-60e0-4d44-9485-ab870fe7b9a1" providerId="ADAL" clId="{035497E4-D9E7-470A-8842-0FC164166F13}" dt="2022-08-18T17:39:52.445" v="242"/>
          <ac:spMkLst>
            <pc:docMk/>
            <pc:sldMk cId="2787105864" sldId="259"/>
            <ac:spMk id="74" creationId="{8535E6EB-8207-E65F-79F7-CDE31E4BE4BD}"/>
          </ac:spMkLst>
        </pc:spChg>
        <pc:spChg chg="mod">
          <ac:chgData name="NGUYEN HUY HOANG 20191855" userId="4280711d-60e0-4d44-9485-ab870fe7b9a1" providerId="ADAL" clId="{035497E4-D9E7-470A-8842-0FC164166F13}" dt="2022-08-18T17:39:52.445" v="242"/>
          <ac:spMkLst>
            <pc:docMk/>
            <pc:sldMk cId="2787105864" sldId="259"/>
            <ac:spMk id="75" creationId="{CE42005F-B80D-E623-2F25-75CF6338BE70}"/>
          </ac:spMkLst>
        </pc:spChg>
        <pc:spChg chg="mod">
          <ac:chgData name="NGUYEN HUY HOANG 20191855" userId="4280711d-60e0-4d44-9485-ab870fe7b9a1" providerId="ADAL" clId="{035497E4-D9E7-470A-8842-0FC164166F13}" dt="2022-08-18T17:39:52.445" v="242"/>
          <ac:spMkLst>
            <pc:docMk/>
            <pc:sldMk cId="2787105864" sldId="259"/>
            <ac:spMk id="76" creationId="{02EE487A-BB2C-5F72-5F6E-245810B94465}"/>
          </ac:spMkLst>
        </pc:spChg>
        <pc:spChg chg="mod">
          <ac:chgData name="NGUYEN HUY HOANG 20191855" userId="4280711d-60e0-4d44-9485-ab870fe7b9a1" providerId="ADAL" clId="{035497E4-D9E7-470A-8842-0FC164166F13}" dt="2022-08-18T17:39:52.445" v="242"/>
          <ac:spMkLst>
            <pc:docMk/>
            <pc:sldMk cId="2787105864" sldId="259"/>
            <ac:spMk id="77" creationId="{21387D48-3B48-25E1-A171-9D8A4797819E}"/>
          </ac:spMkLst>
        </pc:spChg>
        <pc:spChg chg="mod">
          <ac:chgData name="NGUYEN HUY HOANG 20191855" userId="4280711d-60e0-4d44-9485-ab870fe7b9a1" providerId="ADAL" clId="{035497E4-D9E7-470A-8842-0FC164166F13}" dt="2022-08-18T17:39:52.445" v="242"/>
          <ac:spMkLst>
            <pc:docMk/>
            <pc:sldMk cId="2787105864" sldId="259"/>
            <ac:spMk id="78" creationId="{FD0D118D-92C6-9D44-30AC-098719680117}"/>
          </ac:spMkLst>
        </pc:spChg>
        <pc:spChg chg="mod">
          <ac:chgData name="NGUYEN HUY HOANG 20191855" userId="4280711d-60e0-4d44-9485-ab870fe7b9a1" providerId="ADAL" clId="{035497E4-D9E7-470A-8842-0FC164166F13}" dt="2022-08-18T17:39:52.445" v="242"/>
          <ac:spMkLst>
            <pc:docMk/>
            <pc:sldMk cId="2787105864" sldId="259"/>
            <ac:spMk id="79" creationId="{234A351C-B9C7-66FC-CF2C-DE5FBF74B2CD}"/>
          </ac:spMkLst>
        </pc:spChg>
        <pc:spChg chg="mod">
          <ac:chgData name="NGUYEN HUY HOANG 20191855" userId="4280711d-60e0-4d44-9485-ab870fe7b9a1" providerId="ADAL" clId="{035497E4-D9E7-470A-8842-0FC164166F13}" dt="2022-08-18T17:39:52.445" v="242"/>
          <ac:spMkLst>
            <pc:docMk/>
            <pc:sldMk cId="2787105864" sldId="259"/>
            <ac:spMk id="80" creationId="{2C2626D6-9DF4-B110-9756-737344A6A9E3}"/>
          </ac:spMkLst>
        </pc:spChg>
        <pc:spChg chg="mod">
          <ac:chgData name="NGUYEN HUY HOANG 20191855" userId="4280711d-60e0-4d44-9485-ab870fe7b9a1" providerId="ADAL" clId="{035497E4-D9E7-470A-8842-0FC164166F13}" dt="2022-08-18T17:39:52.445" v="242"/>
          <ac:spMkLst>
            <pc:docMk/>
            <pc:sldMk cId="2787105864" sldId="259"/>
            <ac:spMk id="81" creationId="{D3489938-76A8-3980-8E48-2143B3326C52}"/>
          </ac:spMkLst>
        </pc:spChg>
        <pc:spChg chg="mod">
          <ac:chgData name="NGUYEN HUY HOANG 20191855" userId="4280711d-60e0-4d44-9485-ab870fe7b9a1" providerId="ADAL" clId="{035497E4-D9E7-470A-8842-0FC164166F13}" dt="2022-08-18T17:39:52.445" v="242"/>
          <ac:spMkLst>
            <pc:docMk/>
            <pc:sldMk cId="2787105864" sldId="259"/>
            <ac:spMk id="82" creationId="{4D098FF0-3C3A-4260-27D7-87F05A759F78}"/>
          </ac:spMkLst>
        </pc:spChg>
        <pc:spChg chg="mod">
          <ac:chgData name="NGUYEN HUY HOANG 20191855" userId="4280711d-60e0-4d44-9485-ab870fe7b9a1" providerId="ADAL" clId="{035497E4-D9E7-470A-8842-0FC164166F13}" dt="2022-08-18T17:39:52.445" v="242"/>
          <ac:spMkLst>
            <pc:docMk/>
            <pc:sldMk cId="2787105864" sldId="259"/>
            <ac:spMk id="83" creationId="{82E05F35-FA15-71F5-8D6C-E82437E8F3DA}"/>
          </ac:spMkLst>
        </pc:spChg>
        <pc:spChg chg="mod">
          <ac:chgData name="NGUYEN HUY HOANG 20191855" userId="4280711d-60e0-4d44-9485-ab870fe7b9a1" providerId="ADAL" clId="{035497E4-D9E7-470A-8842-0FC164166F13}" dt="2022-08-18T17:39:52.445" v="242"/>
          <ac:spMkLst>
            <pc:docMk/>
            <pc:sldMk cId="2787105864" sldId="259"/>
            <ac:spMk id="84" creationId="{7AE3BA22-7E7C-BDA2-1F7C-F6FCFC9F008F}"/>
          </ac:spMkLst>
        </pc:spChg>
        <pc:spChg chg="mod">
          <ac:chgData name="NGUYEN HUY HOANG 20191855" userId="4280711d-60e0-4d44-9485-ab870fe7b9a1" providerId="ADAL" clId="{035497E4-D9E7-470A-8842-0FC164166F13}" dt="2022-08-18T17:39:52.445" v="242"/>
          <ac:spMkLst>
            <pc:docMk/>
            <pc:sldMk cId="2787105864" sldId="259"/>
            <ac:spMk id="85" creationId="{5885DBE3-A7AB-E550-5DDE-372EB0481FB5}"/>
          </ac:spMkLst>
        </pc:spChg>
        <pc:spChg chg="mod">
          <ac:chgData name="NGUYEN HUY HOANG 20191855" userId="4280711d-60e0-4d44-9485-ab870fe7b9a1" providerId="ADAL" clId="{035497E4-D9E7-470A-8842-0FC164166F13}" dt="2022-08-18T17:39:52.445" v="242"/>
          <ac:spMkLst>
            <pc:docMk/>
            <pc:sldMk cId="2787105864" sldId="259"/>
            <ac:spMk id="86" creationId="{10DA2424-6A98-FA50-66A5-5ECA6976A23F}"/>
          </ac:spMkLst>
        </pc:spChg>
        <pc:spChg chg="mod">
          <ac:chgData name="NGUYEN HUY HOANG 20191855" userId="4280711d-60e0-4d44-9485-ab870fe7b9a1" providerId="ADAL" clId="{035497E4-D9E7-470A-8842-0FC164166F13}" dt="2022-08-18T17:39:52.445" v="242"/>
          <ac:spMkLst>
            <pc:docMk/>
            <pc:sldMk cId="2787105864" sldId="259"/>
            <ac:spMk id="87" creationId="{43A2BF02-A18A-D2DA-8946-3EB0417C9885}"/>
          </ac:spMkLst>
        </pc:spChg>
        <pc:spChg chg="mod">
          <ac:chgData name="NGUYEN HUY HOANG 20191855" userId="4280711d-60e0-4d44-9485-ab870fe7b9a1" providerId="ADAL" clId="{035497E4-D9E7-470A-8842-0FC164166F13}" dt="2022-08-18T17:39:52.445" v="242"/>
          <ac:spMkLst>
            <pc:docMk/>
            <pc:sldMk cId="2787105864" sldId="259"/>
            <ac:spMk id="88" creationId="{0CB6BAF9-4803-80D4-B7F8-5B33E80F5A07}"/>
          </ac:spMkLst>
        </pc:spChg>
        <pc:spChg chg="mod">
          <ac:chgData name="NGUYEN HUY HOANG 20191855" userId="4280711d-60e0-4d44-9485-ab870fe7b9a1" providerId="ADAL" clId="{035497E4-D9E7-470A-8842-0FC164166F13}" dt="2022-08-18T17:39:52.445" v="242"/>
          <ac:spMkLst>
            <pc:docMk/>
            <pc:sldMk cId="2787105864" sldId="259"/>
            <ac:spMk id="89" creationId="{3FD3C535-C98D-370A-B802-2DEAAE788C7B}"/>
          </ac:spMkLst>
        </pc:spChg>
        <pc:spChg chg="mod">
          <ac:chgData name="NGUYEN HUY HOANG 20191855" userId="4280711d-60e0-4d44-9485-ab870fe7b9a1" providerId="ADAL" clId="{035497E4-D9E7-470A-8842-0FC164166F13}" dt="2022-08-18T17:39:52.445" v="242"/>
          <ac:spMkLst>
            <pc:docMk/>
            <pc:sldMk cId="2787105864" sldId="259"/>
            <ac:spMk id="90" creationId="{1EE3D794-98BC-9225-2E48-B9EEDA1748F0}"/>
          </ac:spMkLst>
        </pc:spChg>
        <pc:spChg chg="mod">
          <ac:chgData name="NGUYEN HUY HOANG 20191855" userId="4280711d-60e0-4d44-9485-ab870fe7b9a1" providerId="ADAL" clId="{035497E4-D9E7-470A-8842-0FC164166F13}" dt="2022-08-18T17:39:52.445" v="242"/>
          <ac:spMkLst>
            <pc:docMk/>
            <pc:sldMk cId="2787105864" sldId="259"/>
            <ac:spMk id="91" creationId="{DAF6A731-2415-2F20-017E-D47448399A93}"/>
          </ac:spMkLst>
        </pc:spChg>
        <pc:spChg chg="mod">
          <ac:chgData name="NGUYEN HUY HOANG 20191855" userId="4280711d-60e0-4d44-9485-ab870fe7b9a1" providerId="ADAL" clId="{035497E4-D9E7-470A-8842-0FC164166F13}" dt="2022-08-18T17:39:52.445" v="242"/>
          <ac:spMkLst>
            <pc:docMk/>
            <pc:sldMk cId="2787105864" sldId="259"/>
            <ac:spMk id="92" creationId="{991DF721-8359-1B93-04F4-CFB3E4CF9B90}"/>
          </ac:spMkLst>
        </pc:spChg>
        <pc:spChg chg="mod">
          <ac:chgData name="NGUYEN HUY HOANG 20191855" userId="4280711d-60e0-4d44-9485-ab870fe7b9a1" providerId="ADAL" clId="{035497E4-D9E7-470A-8842-0FC164166F13}" dt="2022-08-18T17:39:52.445" v="242"/>
          <ac:spMkLst>
            <pc:docMk/>
            <pc:sldMk cId="2787105864" sldId="259"/>
            <ac:spMk id="93" creationId="{71F13D85-E23B-7800-AFBC-BCC934135851}"/>
          </ac:spMkLst>
        </pc:spChg>
        <pc:spChg chg="add mod">
          <ac:chgData name="NGUYEN HUY HOANG 20191855" userId="4280711d-60e0-4d44-9485-ab870fe7b9a1" providerId="ADAL" clId="{035497E4-D9E7-470A-8842-0FC164166F13}" dt="2022-08-18T17:41:51.504" v="306" actId="1076"/>
          <ac:spMkLst>
            <pc:docMk/>
            <pc:sldMk cId="2787105864" sldId="259"/>
            <ac:spMk id="94" creationId="{35B3EB23-B0FC-E776-5E5E-EF1E9CE8BF46}"/>
          </ac:spMkLst>
        </pc:spChg>
        <pc:spChg chg="add mod">
          <ac:chgData name="NGUYEN HUY HOANG 20191855" userId="4280711d-60e0-4d44-9485-ab870fe7b9a1" providerId="ADAL" clId="{035497E4-D9E7-470A-8842-0FC164166F13}" dt="2022-08-18T17:41:51.504" v="306" actId="1076"/>
          <ac:spMkLst>
            <pc:docMk/>
            <pc:sldMk cId="2787105864" sldId="259"/>
            <ac:spMk id="95" creationId="{F31E5799-CA44-3775-F171-A17BB347B966}"/>
          </ac:spMkLst>
        </pc:spChg>
        <pc:spChg chg="add mod">
          <ac:chgData name="NGUYEN HUY HOANG 20191855" userId="4280711d-60e0-4d44-9485-ab870fe7b9a1" providerId="ADAL" clId="{035497E4-D9E7-470A-8842-0FC164166F13}" dt="2022-08-18T17:41:51.504" v="306" actId="1076"/>
          <ac:spMkLst>
            <pc:docMk/>
            <pc:sldMk cId="2787105864" sldId="259"/>
            <ac:spMk id="96" creationId="{FBB0D0B7-0497-58EE-A0CC-60865CC6985E}"/>
          </ac:spMkLst>
        </pc:spChg>
        <pc:spChg chg="add mod">
          <ac:chgData name="NGUYEN HUY HOANG 20191855" userId="4280711d-60e0-4d44-9485-ab870fe7b9a1" providerId="ADAL" clId="{035497E4-D9E7-470A-8842-0FC164166F13}" dt="2022-08-18T17:41:51.504" v="306" actId="1076"/>
          <ac:spMkLst>
            <pc:docMk/>
            <pc:sldMk cId="2787105864" sldId="259"/>
            <ac:spMk id="97" creationId="{5DB571F6-BD01-0335-73B7-F2F79B4EDE19}"/>
          </ac:spMkLst>
        </pc:spChg>
        <pc:spChg chg="add mod">
          <ac:chgData name="NGUYEN HUY HOANG 20191855" userId="4280711d-60e0-4d44-9485-ab870fe7b9a1" providerId="ADAL" clId="{035497E4-D9E7-470A-8842-0FC164166F13}" dt="2022-08-18T17:41:51.504" v="306" actId="1076"/>
          <ac:spMkLst>
            <pc:docMk/>
            <pc:sldMk cId="2787105864" sldId="259"/>
            <ac:spMk id="98" creationId="{8453165A-1E9B-51C6-BA93-0C07A5505466}"/>
          </ac:spMkLst>
        </pc:spChg>
        <pc:spChg chg="add mod">
          <ac:chgData name="NGUYEN HUY HOANG 20191855" userId="4280711d-60e0-4d44-9485-ab870fe7b9a1" providerId="ADAL" clId="{035497E4-D9E7-470A-8842-0FC164166F13}" dt="2022-08-18T17:41:51.504" v="306" actId="1076"/>
          <ac:spMkLst>
            <pc:docMk/>
            <pc:sldMk cId="2787105864" sldId="259"/>
            <ac:spMk id="99" creationId="{AE55B470-F298-487A-0419-E78505D25706}"/>
          </ac:spMkLst>
        </pc:spChg>
        <pc:spChg chg="add mod">
          <ac:chgData name="NGUYEN HUY HOANG 20191855" userId="4280711d-60e0-4d44-9485-ab870fe7b9a1" providerId="ADAL" clId="{035497E4-D9E7-470A-8842-0FC164166F13}" dt="2022-08-18T17:41:51.504" v="306" actId="1076"/>
          <ac:spMkLst>
            <pc:docMk/>
            <pc:sldMk cId="2787105864" sldId="259"/>
            <ac:spMk id="100" creationId="{12CDCC7E-E769-7A6E-8295-9CFF86AD2C73}"/>
          </ac:spMkLst>
        </pc:spChg>
        <pc:spChg chg="add mod">
          <ac:chgData name="NGUYEN HUY HOANG 20191855" userId="4280711d-60e0-4d44-9485-ab870fe7b9a1" providerId="ADAL" clId="{035497E4-D9E7-470A-8842-0FC164166F13}" dt="2022-08-18T17:41:51.504" v="306" actId="1076"/>
          <ac:spMkLst>
            <pc:docMk/>
            <pc:sldMk cId="2787105864" sldId="259"/>
            <ac:spMk id="101" creationId="{C6B825B3-6AD3-4051-9454-B456A9E8496B}"/>
          </ac:spMkLst>
        </pc:spChg>
        <pc:spChg chg="add del mod">
          <ac:chgData name="NGUYEN HUY HOANG 20191855" userId="4280711d-60e0-4d44-9485-ab870fe7b9a1" providerId="ADAL" clId="{035497E4-D9E7-470A-8842-0FC164166F13}" dt="2022-08-18T17:40:55.091" v="291" actId="478"/>
          <ac:spMkLst>
            <pc:docMk/>
            <pc:sldMk cId="2787105864" sldId="259"/>
            <ac:spMk id="103" creationId="{A20575B9-8F24-66BE-5078-D8CA165ACBD9}"/>
          </ac:spMkLst>
        </pc:spChg>
        <pc:grpChg chg="add del mod">
          <ac:chgData name="NGUYEN HUY HOANG 20191855" userId="4280711d-60e0-4d44-9485-ab870fe7b9a1" providerId="ADAL" clId="{035497E4-D9E7-470A-8842-0FC164166F13}" dt="2022-08-18T17:39:39.252" v="239"/>
          <ac:grpSpMkLst>
            <pc:docMk/>
            <pc:sldMk cId="2787105864" sldId="259"/>
            <ac:grpSpMk id="4" creationId="{8E8D001B-B625-2991-F2CA-72BD6B56B541}"/>
          </ac:grpSpMkLst>
        </pc:grpChg>
        <pc:grpChg chg="mod">
          <ac:chgData name="NGUYEN HUY HOANG 20191855" userId="4280711d-60e0-4d44-9485-ab870fe7b9a1" providerId="ADAL" clId="{035497E4-D9E7-470A-8842-0FC164166F13}" dt="2022-08-18T17:39:34.827" v="238"/>
          <ac:grpSpMkLst>
            <pc:docMk/>
            <pc:sldMk cId="2787105864" sldId="259"/>
            <ac:grpSpMk id="6" creationId="{D0F53248-C98F-22D6-F1A6-971251749F43}"/>
          </ac:grpSpMkLst>
        </pc:grpChg>
        <pc:grpChg chg="mod">
          <ac:chgData name="NGUYEN HUY HOANG 20191855" userId="4280711d-60e0-4d44-9485-ab870fe7b9a1" providerId="ADAL" clId="{035497E4-D9E7-470A-8842-0FC164166F13}" dt="2022-08-18T17:39:34.827" v="238"/>
          <ac:grpSpMkLst>
            <pc:docMk/>
            <pc:sldMk cId="2787105864" sldId="259"/>
            <ac:grpSpMk id="7" creationId="{C592EBED-6146-1C50-7E9F-06CDD11BAAAF}"/>
          </ac:grpSpMkLst>
        </pc:grpChg>
        <pc:grpChg chg="add mod">
          <ac:chgData name="NGUYEN HUY HOANG 20191855" userId="4280711d-60e0-4d44-9485-ab870fe7b9a1" providerId="ADAL" clId="{035497E4-D9E7-470A-8842-0FC164166F13}" dt="2022-08-18T17:41:51.504" v="306" actId="1076"/>
          <ac:grpSpMkLst>
            <pc:docMk/>
            <pc:sldMk cId="2787105864" sldId="259"/>
            <ac:grpSpMk id="53" creationId="{5D6F1069-6147-38BA-3246-3A00702B6D01}"/>
          </ac:grpSpMkLst>
        </pc:grpChg>
        <pc:grpChg chg="mod">
          <ac:chgData name="NGUYEN HUY HOANG 20191855" userId="4280711d-60e0-4d44-9485-ab870fe7b9a1" providerId="ADAL" clId="{035497E4-D9E7-470A-8842-0FC164166F13}" dt="2022-08-18T17:39:52.445" v="242"/>
          <ac:grpSpMkLst>
            <pc:docMk/>
            <pc:sldMk cId="2787105864" sldId="259"/>
            <ac:grpSpMk id="55" creationId="{520F9144-59B6-BEF0-7DFB-8340D2285508}"/>
          </ac:grpSpMkLst>
        </pc:grpChg>
        <pc:grpChg chg="mod">
          <ac:chgData name="NGUYEN HUY HOANG 20191855" userId="4280711d-60e0-4d44-9485-ab870fe7b9a1" providerId="ADAL" clId="{035497E4-D9E7-470A-8842-0FC164166F13}" dt="2022-08-18T17:39:52.445" v="242"/>
          <ac:grpSpMkLst>
            <pc:docMk/>
            <pc:sldMk cId="2787105864" sldId="259"/>
            <ac:grpSpMk id="56" creationId="{B07A6184-5B91-CD81-B5ED-2AAD1FBC586B}"/>
          </ac:grpSpMkLst>
        </pc:grpChg>
      </pc:sldChg>
      <pc:sldChg chg="del">
        <pc:chgData name="NGUYEN HUY HOANG 20191855" userId="4280711d-60e0-4d44-9485-ab870fe7b9a1" providerId="ADAL" clId="{035497E4-D9E7-470A-8842-0FC164166F13}" dt="2022-08-19T04:14:42.219" v="4792" actId="2696"/>
        <pc:sldMkLst>
          <pc:docMk/>
          <pc:sldMk cId="3338997932" sldId="260"/>
        </pc:sldMkLst>
      </pc:sldChg>
      <pc:sldChg chg="addSp delSp modSp mod modNotesTx">
        <pc:chgData name="NGUYEN HUY HOANG 20191855" userId="4280711d-60e0-4d44-9485-ab870fe7b9a1" providerId="ADAL" clId="{035497E4-D9E7-470A-8842-0FC164166F13}" dt="2022-08-19T06:15:10.216" v="8507"/>
        <pc:sldMkLst>
          <pc:docMk/>
          <pc:sldMk cId="1167103189" sldId="261"/>
        </pc:sldMkLst>
        <pc:spChg chg="mod">
          <ac:chgData name="NGUYEN HUY HOANG 20191855" userId="4280711d-60e0-4d44-9485-ab870fe7b9a1" providerId="ADAL" clId="{035497E4-D9E7-470A-8842-0FC164166F13}" dt="2022-08-19T04:28:27.524" v="5232" actId="20577"/>
          <ac:spMkLst>
            <pc:docMk/>
            <pc:sldMk cId="1167103189" sldId="261"/>
            <ac:spMk id="2" creationId="{8B65ABA9-3A9F-4099-8578-57D4D650E31B}"/>
          </ac:spMkLst>
        </pc:spChg>
        <pc:spChg chg="del">
          <ac:chgData name="NGUYEN HUY HOANG 20191855" userId="4280711d-60e0-4d44-9485-ab870fe7b9a1" providerId="ADAL" clId="{035497E4-D9E7-470A-8842-0FC164166F13}" dt="2022-08-19T01:39:01.343" v="583" actId="478"/>
          <ac:spMkLst>
            <pc:docMk/>
            <pc:sldMk cId="1167103189" sldId="261"/>
            <ac:spMk id="3" creationId="{B6727247-66AD-433E-8800-8F419499CF86}"/>
          </ac:spMkLst>
        </pc:spChg>
        <pc:spChg chg="add del mod">
          <ac:chgData name="NGUYEN HUY HOANG 20191855" userId="4280711d-60e0-4d44-9485-ab870fe7b9a1" providerId="ADAL" clId="{035497E4-D9E7-470A-8842-0FC164166F13}" dt="2022-08-19T01:39:39.315" v="609" actId="478"/>
          <ac:spMkLst>
            <pc:docMk/>
            <pc:sldMk cId="1167103189" sldId="261"/>
            <ac:spMk id="5" creationId="{9F166A85-365A-21B6-59AD-E24522D81F91}"/>
          </ac:spMkLst>
        </pc:spChg>
        <pc:spChg chg="add mod">
          <ac:chgData name="NGUYEN HUY HOANG 20191855" userId="4280711d-60e0-4d44-9485-ab870fe7b9a1" providerId="ADAL" clId="{035497E4-D9E7-470A-8842-0FC164166F13}" dt="2022-08-19T01:47:29.600" v="661" actId="20577"/>
          <ac:spMkLst>
            <pc:docMk/>
            <pc:sldMk cId="1167103189" sldId="261"/>
            <ac:spMk id="6" creationId="{25084128-40B8-DCF6-F407-333334BD4313}"/>
          </ac:spMkLst>
        </pc:spChg>
        <pc:picChg chg="add mod">
          <ac:chgData name="NGUYEN HUY HOANG 20191855" userId="4280711d-60e0-4d44-9485-ab870fe7b9a1" providerId="ADAL" clId="{035497E4-D9E7-470A-8842-0FC164166F13}" dt="2022-08-19T01:39:18.451" v="587" actId="1076"/>
          <ac:picMkLst>
            <pc:docMk/>
            <pc:sldMk cId="1167103189" sldId="261"/>
            <ac:picMk id="4" creationId="{9EF82B80-4889-AE5C-7DC0-4F17E8DB2B45}"/>
          </ac:picMkLst>
        </pc:picChg>
      </pc:sldChg>
      <pc:sldChg chg="del">
        <pc:chgData name="NGUYEN HUY HOANG 20191855" userId="4280711d-60e0-4d44-9485-ab870fe7b9a1" providerId="ADAL" clId="{035497E4-D9E7-470A-8842-0FC164166F13}" dt="2022-08-19T04:05:59.925" v="4585" actId="47"/>
        <pc:sldMkLst>
          <pc:docMk/>
          <pc:sldMk cId="1575902005" sldId="262"/>
        </pc:sldMkLst>
      </pc:sldChg>
      <pc:sldChg chg="del">
        <pc:chgData name="NGUYEN HUY HOANG 20191855" userId="4280711d-60e0-4d44-9485-ab870fe7b9a1" providerId="ADAL" clId="{035497E4-D9E7-470A-8842-0FC164166F13}" dt="2022-08-18T17:52:33.508" v="580" actId="2696"/>
        <pc:sldMkLst>
          <pc:docMk/>
          <pc:sldMk cId="2250374835" sldId="263"/>
        </pc:sldMkLst>
      </pc:sldChg>
      <pc:sldChg chg="modSp mod">
        <pc:chgData name="NGUYEN HUY HOANG 20191855" userId="4280711d-60e0-4d44-9485-ab870fe7b9a1" providerId="ADAL" clId="{035497E4-D9E7-470A-8842-0FC164166F13}" dt="2022-08-19T04:08:36.602" v="4759" actId="20577"/>
        <pc:sldMkLst>
          <pc:docMk/>
          <pc:sldMk cId="3954995097" sldId="264"/>
        </pc:sldMkLst>
        <pc:spChg chg="mod">
          <ac:chgData name="NGUYEN HUY HOANG 20191855" userId="4280711d-60e0-4d44-9485-ab870fe7b9a1" providerId="ADAL" clId="{035497E4-D9E7-470A-8842-0FC164166F13}" dt="2022-08-19T04:08:36.602" v="4759" actId="20577"/>
          <ac:spMkLst>
            <pc:docMk/>
            <pc:sldMk cId="3954995097" sldId="264"/>
            <ac:spMk id="3" creationId="{FA621509-997C-476D-938F-6C859768F96C}"/>
          </ac:spMkLst>
        </pc:spChg>
      </pc:sldChg>
      <pc:sldChg chg="addSp delSp modSp add mod">
        <pc:chgData name="NGUYEN HUY HOANG 20191855" userId="4280711d-60e0-4d44-9485-ab870fe7b9a1" providerId="ADAL" clId="{035497E4-D9E7-470A-8842-0FC164166F13}" dt="2022-08-19T04:29:32.588" v="5255" actId="20577"/>
        <pc:sldMkLst>
          <pc:docMk/>
          <pc:sldMk cId="3569462332" sldId="265"/>
        </pc:sldMkLst>
        <pc:spChg chg="mod">
          <ac:chgData name="NGUYEN HUY HOANG 20191855" userId="4280711d-60e0-4d44-9485-ab870fe7b9a1" providerId="ADAL" clId="{035497E4-D9E7-470A-8842-0FC164166F13}" dt="2022-08-19T04:29:32.588" v="5255" actId="20577"/>
          <ac:spMkLst>
            <pc:docMk/>
            <pc:sldMk cId="3569462332" sldId="265"/>
            <ac:spMk id="2" creationId="{8B65ABA9-3A9F-4099-8578-57D4D650E31B}"/>
          </ac:spMkLst>
        </pc:spChg>
        <pc:spChg chg="del">
          <ac:chgData name="NGUYEN HUY HOANG 20191855" userId="4280711d-60e0-4d44-9485-ab870fe7b9a1" providerId="ADAL" clId="{035497E4-D9E7-470A-8842-0FC164166F13}" dt="2022-08-19T03:57:38.836" v="4400" actId="478"/>
          <ac:spMkLst>
            <pc:docMk/>
            <pc:sldMk cId="3569462332" sldId="265"/>
            <ac:spMk id="3" creationId="{B6727247-66AD-433E-8800-8F419499CF86}"/>
          </ac:spMkLst>
        </pc:spChg>
        <pc:spChg chg="add mod">
          <ac:chgData name="NGUYEN HUY HOANG 20191855" userId="4280711d-60e0-4d44-9485-ab870fe7b9a1" providerId="ADAL" clId="{035497E4-D9E7-470A-8842-0FC164166F13}" dt="2022-08-19T04:01:07.630" v="4416" actId="255"/>
          <ac:spMkLst>
            <pc:docMk/>
            <pc:sldMk cId="3569462332" sldId="265"/>
            <ac:spMk id="4" creationId="{63902A68-3F3F-C6AC-AC86-647DF40C404A}"/>
          </ac:spMkLst>
        </pc:spChg>
        <pc:spChg chg="add mod">
          <ac:chgData name="NGUYEN HUY HOANG 20191855" userId="4280711d-60e0-4d44-9485-ab870fe7b9a1" providerId="ADAL" clId="{035497E4-D9E7-470A-8842-0FC164166F13}" dt="2022-08-19T04:01:15.086" v="4417" actId="255"/>
          <ac:spMkLst>
            <pc:docMk/>
            <pc:sldMk cId="3569462332" sldId="265"/>
            <ac:spMk id="5" creationId="{957FADC5-2C14-5379-F489-BC1FAE630681}"/>
          </ac:spMkLst>
        </pc:spChg>
      </pc:sldChg>
      <pc:sldChg chg="addSp delSp modSp add mod">
        <pc:chgData name="NGUYEN HUY HOANG 20191855" userId="4280711d-60e0-4d44-9485-ab870fe7b9a1" providerId="ADAL" clId="{035497E4-D9E7-470A-8842-0FC164166F13}" dt="2022-08-19T03:11:11.976" v="3200" actId="20577"/>
        <pc:sldMkLst>
          <pc:docMk/>
          <pc:sldMk cId="1504230428" sldId="266"/>
        </pc:sldMkLst>
        <pc:spChg chg="mod">
          <ac:chgData name="NGUYEN HUY HOANG 20191855" userId="4280711d-60e0-4d44-9485-ab870fe7b9a1" providerId="ADAL" clId="{035497E4-D9E7-470A-8842-0FC164166F13}" dt="2022-08-19T03:11:11.976" v="3200" actId="20577"/>
          <ac:spMkLst>
            <pc:docMk/>
            <pc:sldMk cId="1504230428" sldId="266"/>
            <ac:spMk id="2" creationId="{8B65ABA9-3A9F-4099-8578-57D4D650E31B}"/>
          </ac:spMkLst>
        </pc:spChg>
        <pc:spChg chg="del">
          <ac:chgData name="NGUYEN HUY HOANG 20191855" userId="4280711d-60e0-4d44-9485-ab870fe7b9a1" providerId="ADAL" clId="{035497E4-D9E7-470A-8842-0FC164166F13}" dt="2022-08-19T02:00:16.820" v="1199" actId="478"/>
          <ac:spMkLst>
            <pc:docMk/>
            <pc:sldMk cId="1504230428" sldId="266"/>
            <ac:spMk id="3" creationId="{B6727247-66AD-433E-8800-8F419499CF86}"/>
          </ac:spMkLst>
        </pc:spChg>
        <pc:spChg chg="add mod">
          <ac:chgData name="NGUYEN HUY HOANG 20191855" userId="4280711d-60e0-4d44-9485-ab870fe7b9a1" providerId="ADAL" clId="{035497E4-D9E7-470A-8842-0FC164166F13}" dt="2022-08-19T03:09:13.841" v="3196" actId="1076"/>
          <ac:spMkLst>
            <pc:docMk/>
            <pc:sldMk cId="1504230428" sldId="266"/>
            <ac:spMk id="6" creationId="{A3F0686E-C672-7497-8428-83D6B757DDF4}"/>
          </ac:spMkLst>
        </pc:spChg>
        <pc:picChg chg="add del mod">
          <ac:chgData name="NGUYEN HUY HOANG 20191855" userId="4280711d-60e0-4d44-9485-ab870fe7b9a1" providerId="ADAL" clId="{035497E4-D9E7-470A-8842-0FC164166F13}" dt="2022-08-19T02:00:29.250" v="1204" actId="478"/>
          <ac:picMkLst>
            <pc:docMk/>
            <pc:sldMk cId="1504230428" sldId="266"/>
            <ac:picMk id="4" creationId="{E03C28EA-A2B9-418C-CCAE-3A83E90C3172}"/>
          </ac:picMkLst>
        </pc:picChg>
        <pc:picChg chg="add mod">
          <ac:chgData name="NGUYEN HUY HOANG 20191855" userId="4280711d-60e0-4d44-9485-ab870fe7b9a1" providerId="ADAL" clId="{035497E4-D9E7-470A-8842-0FC164166F13}" dt="2022-08-19T03:09:15.829" v="3197" actId="1076"/>
          <ac:picMkLst>
            <pc:docMk/>
            <pc:sldMk cId="1504230428" sldId="266"/>
            <ac:picMk id="5" creationId="{D5836E34-B233-2A3B-2038-AF0B13DE8300}"/>
          </ac:picMkLst>
        </pc:picChg>
      </pc:sldChg>
      <pc:sldChg chg="addSp delSp modSp add mod ord modNotesTx">
        <pc:chgData name="NGUYEN HUY HOANG 20191855" userId="4280711d-60e0-4d44-9485-ab870fe7b9a1" providerId="ADAL" clId="{035497E4-D9E7-470A-8842-0FC164166F13}" dt="2022-08-19T06:35:05.842" v="9431" actId="20577"/>
        <pc:sldMkLst>
          <pc:docMk/>
          <pc:sldMk cId="30571603" sldId="267"/>
        </pc:sldMkLst>
        <pc:spChg chg="mod">
          <ac:chgData name="NGUYEN HUY HOANG 20191855" userId="4280711d-60e0-4d44-9485-ab870fe7b9a1" providerId="ADAL" clId="{035497E4-D9E7-470A-8842-0FC164166F13}" dt="2022-08-19T04:28:32.945" v="5235" actId="20577"/>
          <ac:spMkLst>
            <pc:docMk/>
            <pc:sldMk cId="30571603" sldId="267"/>
            <ac:spMk id="2" creationId="{8B65ABA9-3A9F-4099-8578-57D4D650E31B}"/>
          </ac:spMkLst>
        </pc:spChg>
        <pc:spChg chg="del">
          <ac:chgData name="NGUYEN HUY HOANG 20191855" userId="4280711d-60e0-4d44-9485-ab870fe7b9a1" providerId="ADAL" clId="{035497E4-D9E7-470A-8842-0FC164166F13}" dt="2022-08-19T01:50:41.307" v="663" actId="478"/>
          <ac:spMkLst>
            <pc:docMk/>
            <pc:sldMk cId="30571603" sldId="267"/>
            <ac:spMk id="3" creationId="{B6727247-66AD-433E-8800-8F419499CF86}"/>
          </ac:spMkLst>
        </pc:spChg>
        <pc:spChg chg="add mod">
          <ac:chgData name="NGUYEN HUY HOANG 20191855" userId="4280711d-60e0-4d44-9485-ab870fe7b9a1" providerId="ADAL" clId="{035497E4-D9E7-470A-8842-0FC164166F13}" dt="2022-08-19T01:50:38.436" v="662"/>
          <ac:spMkLst>
            <pc:docMk/>
            <pc:sldMk cId="30571603" sldId="267"/>
            <ac:spMk id="4" creationId="{DA7701AF-35C8-6125-6BCF-BE7B9FBEF19A}"/>
          </ac:spMkLst>
        </pc:spChg>
        <pc:spChg chg="add mod">
          <ac:chgData name="NGUYEN HUY HOANG 20191855" userId="4280711d-60e0-4d44-9485-ab870fe7b9a1" providerId="ADAL" clId="{035497E4-D9E7-470A-8842-0FC164166F13}" dt="2022-08-19T06:35:05.842" v="9431" actId="20577"/>
          <ac:spMkLst>
            <pc:docMk/>
            <pc:sldMk cId="30571603" sldId="267"/>
            <ac:spMk id="5" creationId="{8B87C6FD-AEBB-A155-A055-4F98E9311B7F}"/>
          </ac:spMkLst>
        </pc:spChg>
        <pc:spChg chg="add mod">
          <ac:chgData name="NGUYEN HUY HOANG 20191855" userId="4280711d-60e0-4d44-9485-ab870fe7b9a1" providerId="ADAL" clId="{035497E4-D9E7-470A-8842-0FC164166F13}" dt="2022-08-19T01:58:43.584" v="1197" actId="1076"/>
          <ac:spMkLst>
            <pc:docMk/>
            <pc:sldMk cId="30571603" sldId="267"/>
            <ac:spMk id="6" creationId="{80BB56E4-AF6A-747B-B326-A296975A9A08}"/>
          </ac:spMkLst>
        </pc:spChg>
        <pc:spChg chg="add mod">
          <ac:chgData name="NGUYEN HUY HOANG 20191855" userId="4280711d-60e0-4d44-9485-ab870fe7b9a1" providerId="ADAL" clId="{035497E4-D9E7-470A-8842-0FC164166F13}" dt="2022-08-19T01:50:38.436" v="662"/>
          <ac:spMkLst>
            <pc:docMk/>
            <pc:sldMk cId="30571603" sldId="267"/>
            <ac:spMk id="7" creationId="{77F836CF-6203-C242-2A8C-EABE31E2642C}"/>
          </ac:spMkLst>
        </pc:spChg>
        <pc:spChg chg="add mod">
          <ac:chgData name="NGUYEN HUY HOANG 20191855" userId="4280711d-60e0-4d44-9485-ab870fe7b9a1" providerId="ADAL" clId="{035497E4-D9E7-470A-8842-0FC164166F13}" dt="2022-08-19T01:50:38.436" v="662"/>
          <ac:spMkLst>
            <pc:docMk/>
            <pc:sldMk cId="30571603" sldId="267"/>
            <ac:spMk id="8" creationId="{4F8D9AD5-A470-3870-2D59-106919A66952}"/>
          </ac:spMkLst>
        </pc:spChg>
      </pc:sldChg>
      <pc:sldChg chg="addSp delSp modSp add mod ord modNotesTx">
        <pc:chgData name="NGUYEN HUY HOANG 20191855" userId="4280711d-60e0-4d44-9485-ab870fe7b9a1" providerId="ADAL" clId="{035497E4-D9E7-470A-8842-0FC164166F13}" dt="2022-08-19T05:16:54.566" v="6877" actId="20577"/>
        <pc:sldMkLst>
          <pc:docMk/>
          <pc:sldMk cId="1776921421" sldId="268"/>
        </pc:sldMkLst>
        <pc:spChg chg="mod">
          <ac:chgData name="NGUYEN HUY HOANG 20191855" userId="4280711d-60e0-4d44-9485-ab870fe7b9a1" providerId="ADAL" clId="{035497E4-D9E7-470A-8842-0FC164166F13}" dt="2022-08-19T04:28:39.135" v="5236"/>
          <ac:spMkLst>
            <pc:docMk/>
            <pc:sldMk cId="1776921421" sldId="268"/>
            <ac:spMk id="2" creationId="{8B65ABA9-3A9F-4099-8578-57D4D650E31B}"/>
          </ac:spMkLst>
        </pc:spChg>
        <pc:spChg chg="del">
          <ac:chgData name="NGUYEN HUY HOANG 20191855" userId="4280711d-60e0-4d44-9485-ab870fe7b9a1" providerId="ADAL" clId="{035497E4-D9E7-470A-8842-0FC164166F13}" dt="2022-08-19T02:00:38.798" v="1206" actId="478"/>
          <ac:spMkLst>
            <pc:docMk/>
            <pc:sldMk cId="1776921421" sldId="268"/>
            <ac:spMk id="4" creationId="{DA7701AF-35C8-6125-6BCF-BE7B9FBEF19A}"/>
          </ac:spMkLst>
        </pc:spChg>
        <pc:spChg chg="del">
          <ac:chgData name="NGUYEN HUY HOANG 20191855" userId="4280711d-60e0-4d44-9485-ab870fe7b9a1" providerId="ADAL" clId="{035497E4-D9E7-470A-8842-0FC164166F13}" dt="2022-08-19T02:00:38.798" v="1206" actId="478"/>
          <ac:spMkLst>
            <pc:docMk/>
            <pc:sldMk cId="1776921421" sldId="268"/>
            <ac:spMk id="5" creationId="{8B87C6FD-AEBB-A155-A055-4F98E9311B7F}"/>
          </ac:spMkLst>
        </pc:spChg>
        <pc:spChg chg="del">
          <ac:chgData name="NGUYEN HUY HOANG 20191855" userId="4280711d-60e0-4d44-9485-ab870fe7b9a1" providerId="ADAL" clId="{035497E4-D9E7-470A-8842-0FC164166F13}" dt="2022-08-19T02:00:38.798" v="1206" actId="478"/>
          <ac:spMkLst>
            <pc:docMk/>
            <pc:sldMk cId="1776921421" sldId="268"/>
            <ac:spMk id="6" creationId="{80BB56E4-AF6A-747B-B326-A296975A9A08}"/>
          </ac:spMkLst>
        </pc:spChg>
        <pc:spChg chg="del">
          <ac:chgData name="NGUYEN HUY HOANG 20191855" userId="4280711d-60e0-4d44-9485-ab870fe7b9a1" providerId="ADAL" clId="{035497E4-D9E7-470A-8842-0FC164166F13}" dt="2022-08-19T02:00:38.798" v="1206" actId="478"/>
          <ac:spMkLst>
            <pc:docMk/>
            <pc:sldMk cId="1776921421" sldId="268"/>
            <ac:spMk id="7" creationId="{77F836CF-6203-C242-2A8C-EABE31E2642C}"/>
          </ac:spMkLst>
        </pc:spChg>
        <pc:spChg chg="del">
          <ac:chgData name="NGUYEN HUY HOANG 20191855" userId="4280711d-60e0-4d44-9485-ab870fe7b9a1" providerId="ADAL" clId="{035497E4-D9E7-470A-8842-0FC164166F13}" dt="2022-08-19T02:00:38.798" v="1206" actId="478"/>
          <ac:spMkLst>
            <pc:docMk/>
            <pc:sldMk cId="1776921421" sldId="268"/>
            <ac:spMk id="8" creationId="{4F8D9AD5-A470-3870-2D59-106919A66952}"/>
          </ac:spMkLst>
        </pc:spChg>
        <pc:spChg chg="add del mod">
          <ac:chgData name="NGUYEN HUY HOANG 20191855" userId="4280711d-60e0-4d44-9485-ab870fe7b9a1" providerId="ADAL" clId="{035497E4-D9E7-470A-8842-0FC164166F13}" dt="2022-08-19T02:10:18.616" v="1691" actId="1076"/>
          <ac:spMkLst>
            <pc:docMk/>
            <pc:sldMk cId="1776921421" sldId="268"/>
            <ac:spMk id="9" creationId="{341F50E2-C4D4-91A9-EBC0-9129887DDC31}"/>
          </ac:spMkLst>
        </pc:spChg>
        <pc:spChg chg="add mod">
          <ac:chgData name="NGUYEN HUY HOANG 20191855" userId="4280711d-60e0-4d44-9485-ab870fe7b9a1" providerId="ADAL" clId="{035497E4-D9E7-470A-8842-0FC164166F13}" dt="2022-08-19T02:10:18.616" v="1691" actId="1076"/>
          <ac:spMkLst>
            <pc:docMk/>
            <pc:sldMk cId="1776921421" sldId="268"/>
            <ac:spMk id="10" creationId="{CB5A8BCF-471D-D04F-76A5-A6230E91BBB8}"/>
          </ac:spMkLst>
        </pc:spChg>
        <pc:spChg chg="add mod">
          <ac:chgData name="NGUYEN HUY HOANG 20191855" userId="4280711d-60e0-4d44-9485-ab870fe7b9a1" providerId="ADAL" clId="{035497E4-D9E7-470A-8842-0FC164166F13}" dt="2022-08-19T02:10:18.616" v="1691" actId="1076"/>
          <ac:spMkLst>
            <pc:docMk/>
            <pc:sldMk cId="1776921421" sldId="268"/>
            <ac:spMk id="11" creationId="{345E640B-1750-2B93-2B5B-EB47864B3F67}"/>
          </ac:spMkLst>
        </pc:spChg>
        <pc:spChg chg="add mod">
          <ac:chgData name="NGUYEN HUY HOANG 20191855" userId="4280711d-60e0-4d44-9485-ab870fe7b9a1" providerId="ADAL" clId="{035497E4-D9E7-470A-8842-0FC164166F13}" dt="2022-08-19T02:10:18.616" v="1691" actId="1076"/>
          <ac:spMkLst>
            <pc:docMk/>
            <pc:sldMk cId="1776921421" sldId="268"/>
            <ac:spMk id="12" creationId="{1B115447-671A-AD7F-006C-0A0D8DFA5542}"/>
          </ac:spMkLst>
        </pc:spChg>
        <pc:spChg chg="add mod">
          <ac:chgData name="NGUYEN HUY HOANG 20191855" userId="4280711d-60e0-4d44-9485-ab870fe7b9a1" providerId="ADAL" clId="{035497E4-D9E7-470A-8842-0FC164166F13}" dt="2022-08-19T02:10:18.616" v="1691" actId="1076"/>
          <ac:spMkLst>
            <pc:docMk/>
            <pc:sldMk cId="1776921421" sldId="268"/>
            <ac:spMk id="13" creationId="{E46DF845-F331-86CC-AF19-8E8393A27B93}"/>
          </ac:spMkLst>
        </pc:spChg>
        <pc:spChg chg="add mod">
          <ac:chgData name="NGUYEN HUY HOANG 20191855" userId="4280711d-60e0-4d44-9485-ab870fe7b9a1" providerId="ADAL" clId="{035497E4-D9E7-470A-8842-0FC164166F13}" dt="2022-08-19T02:12:06.594" v="1783" actId="255"/>
          <ac:spMkLst>
            <pc:docMk/>
            <pc:sldMk cId="1776921421" sldId="268"/>
            <ac:spMk id="14" creationId="{33F0217A-6541-C824-3FDD-9BA4598A9A72}"/>
          </ac:spMkLst>
        </pc:spChg>
        <pc:picChg chg="add del mod">
          <ac:chgData name="NGUYEN HUY HOANG 20191855" userId="4280711d-60e0-4d44-9485-ab870fe7b9a1" providerId="ADAL" clId="{035497E4-D9E7-470A-8842-0FC164166F13}" dt="2022-08-19T02:02:16.152" v="1217" actId="478"/>
          <ac:picMkLst>
            <pc:docMk/>
            <pc:sldMk cId="1776921421" sldId="268"/>
            <ac:picMk id="3" creationId="{AD5793B4-C6F3-B583-D717-063AF8BF4669}"/>
          </ac:picMkLst>
        </pc:picChg>
      </pc:sldChg>
      <pc:sldChg chg="addSp delSp modSp add mod modNotesTx">
        <pc:chgData name="NGUYEN HUY HOANG 20191855" userId="4280711d-60e0-4d44-9485-ab870fe7b9a1" providerId="ADAL" clId="{035497E4-D9E7-470A-8842-0FC164166F13}" dt="2022-08-19T05:18:01.550" v="6968" actId="20577"/>
        <pc:sldMkLst>
          <pc:docMk/>
          <pc:sldMk cId="3428660652" sldId="269"/>
        </pc:sldMkLst>
        <pc:spChg chg="mod">
          <ac:chgData name="NGUYEN HUY HOANG 20191855" userId="4280711d-60e0-4d44-9485-ab870fe7b9a1" providerId="ADAL" clId="{035497E4-D9E7-470A-8842-0FC164166F13}" dt="2022-08-19T04:28:42.251" v="5237"/>
          <ac:spMkLst>
            <pc:docMk/>
            <pc:sldMk cId="3428660652" sldId="269"/>
            <ac:spMk id="2" creationId="{8B65ABA9-3A9F-4099-8578-57D4D650E31B}"/>
          </ac:spMkLst>
        </pc:spChg>
        <pc:spChg chg="add del mod">
          <ac:chgData name="NGUYEN HUY HOANG 20191855" userId="4280711d-60e0-4d44-9485-ab870fe7b9a1" providerId="ADAL" clId="{035497E4-D9E7-470A-8842-0FC164166F13}" dt="2022-08-19T02:12:54.593" v="1786" actId="478"/>
          <ac:spMkLst>
            <pc:docMk/>
            <pc:sldMk cId="3428660652" sldId="269"/>
            <ac:spMk id="4" creationId="{87846BC8-17BD-6945-7AC7-9B4236F99F0A}"/>
          </ac:spMkLst>
        </pc:spChg>
        <pc:spChg chg="add del mod">
          <ac:chgData name="NGUYEN HUY HOANG 20191855" userId="4280711d-60e0-4d44-9485-ab870fe7b9a1" providerId="ADAL" clId="{035497E4-D9E7-470A-8842-0FC164166F13}" dt="2022-08-19T02:13:13.494" v="1790"/>
          <ac:spMkLst>
            <pc:docMk/>
            <pc:sldMk cId="3428660652" sldId="269"/>
            <ac:spMk id="6" creationId="{98930171-847A-487F-8148-7CE84325D032}"/>
          </ac:spMkLst>
        </pc:spChg>
        <pc:spChg chg="add del mod">
          <ac:chgData name="NGUYEN HUY HOANG 20191855" userId="4280711d-60e0-4d44-9485-ab870fe7b9a1" providerId="ADAL" clId="{035497E4-D9E7-470A-8842-0FC164166F13}" dt="2022-08-19T02:13:13.494" v="1790"/>
          <ac:spMkLst>
            <pc:docMk/>
            <pc:sldMk cId="3428660652" sldId="269"/>
            <ac:spMk id="7" creationId="{F18712CA-6E8C-379C-BD48-475A47BC14E5}"/>
          </ac:spMkLst>
        </pc:spChg>
        <pc:spChg chg="add del mod">
          <ac:chgData name="NGUYEN HUY HOANG 20191855" userId="4280711d-60e0-4d44-9485-ab870fe7b9a1" providerId="ADAL" clId="{035497E4-D9E7-470A-8842-0FC164166F13}" dt="2022-08-19T02:13:13.494" v="1790"/>
          <ac:spMkLst>
            <pc:docMk/>
            <pc:sldMk cId="3428660652" sldId="269"/>
            <ac:spMk id="8" creationId="{90E36A25-49E1-FB53-26D4-33B669550CC6}"/>
          </ac:spMkLst>
        </pc:spChg>
        <pc:spChg chg="add del mod">
          <ac:chgData name="NGUYEN HUY HOANG 20191855" userId="4280711d-60e0-4d44-9485-ab870fe7b9a1" providerId="ADAL" clId="{035497E4-D9E7-470A-8842-0FC164166F13}" dt="2022-08-19T02:13:13.494" v="1790"/>
          <ac:spMkLst>
            <pc:docMk/>
            <pc:sldMk cId="3428660652" sldId="269"/>
            <ac:spMk id="9" creationId="{01113F10-62E5-6965-FE9A-7C2665F53F9B}"/>
          </ac:spMkLst>
        </pc:spChg>
        <pc:spChg chg="add del mod">
          <ac:chgData name="NGUYEN HUY HOANG 20191855" userId="4280711d-60e0-4d44-9485-ab870fe7b9a1" providerId="ADAL" clId="{035497E4-D9E7-470A-8842-0FC164166F13}" dt="2022-08-19T02:13:13.494" v="1790"/>
          <ac:spMkLst>
            <pc:docMk/>
            <pc:sldMk cId="3428660652" sldId="269"/>
            <ac:spMk id="12" creationId="{0F2BFFF9-8601-366D-44E7-C994919AE439}"/>
          </ac:spMkLst>
        </pc:spChg>
        <pc:spChg chg="add del mod">
          <ac:chgData name="NGUYEN HUY HOANG 20191855" userId="4280711d-60e0-4d44-9485-ab870fe7b9a1" providerId="ADAL" clId="{035497E4-D9E7-470A-8842-0FC164166F13}" dt="2022-08-19T02:13:13.494" v="1790"/>
          <ac:spMkLst>
            <pc:docMk/>
            <pc:sldMk cId="3428660652" sldId="269"/>
            <ac:spMk id="14" creationId="{09D26136-3EBD-2C0A-B0F8-C107C79DD3BE}"/>
          </ac:spMkLst>
        </pc:spChg>
        <pc:spChg chg="add del mod">
          <ac:chgData name="NGUYEN HUY HOANG 20191855" userId="4280711d-60e0-4d44-9485-ab870fe7b9a1" providerId="ADAL" clId="{035497E4-D9E7-470A-8842-0FC164166F13}" dt="2022-08-19T02:13:13.494" v="1790"/>
          <ac:spMkLst>
            <pc:docMk/>
            <pc:sldMk cId="3428660652" sldId="269"/>
            <ac:spMk id="15" creationId="{28AE371A-1EEF-F06E-1FB8-CF17F7C8784C}"/>
          </ac:spMkLst>
        </pc:spChg>
        <pc:spChg chg="add del mod">
          <ac:chgData name="NGUYEN HUY HOANG 20191855" userId="4280711d-60e0-4d44-9485-ab870fe7b9a1" providerId="ADAL" clId="{035497E4-D9E7-470A-8842-0FC164166F13}" dt="2022-08-19T02:13:13.494" v="1790"/>
          <ac:spMkLst>
            <pc:docMk/>
            <pc:sldMk cId="3428660652" sldId="269"/>
            <ac:spMk id="16" creationId="{07C99A64-C843-49A8-D019-10C391A895EE}"/>
          </ac:spMkLst>
        </pc:spChg>
        <pc:spChg chg="add del mod">
          <ac:chgData name="NGUYEN HUY HOANG 20191855" userId="4280711d-60e0-4d44-9485-ab870fe7b9a1" providerId="ADAL" clId="{035497E4-D9E7-470A-8842-0FC164166F13}" dt="2022-08-19T02:13:13.494" v="1790"/>
          <ac:spMkLst>
            <pc:docMk/>
            <pc:sldMk cId="3428660652" sldId="269"/>
            <ac:spMk id="20" creationId="{8A8D9086-00D8-53F0-D2C4-87D764E3AE90}"/>
          </ac:spMkLst>
        </pc:spChg>
        <pc:spChg chg="add del mod">
          <ac:chgData name="NGUYEN HUY HOANG 20191855" userId="4280711d-60e0-4d44-9485-ab870fe7b9a1" providerId="ADAL" clId="{035497E4-D9E7-470A-8842-0FC164166F13}" dt="2022-08-19T02:13:13.494" v="1790"/>
          <ac:spMkLst>
            <pc:docMk/>
            <pc:sldMk cId="3428660652" sldId="269"/>
            <ac:spMk id="21" creationId="{711DEE84-8CD5-309F-B942-3A8300ABE621}"/>
          </ac:spMkLst>
        </pc:spChg>
        <pc:spChg chg="add del mod">
          <ac:chgData name="NGUYEN HUY HOANG 20191855" userId="4280711d-60e0-4d44-9485-ab870fe7b9a1" providerId="ADAL" clId="{035497E4-D9E7-470A-8842-0FC164166F13}" dt="2022-08-19T02:13:13.494" v="1790"/>
          <ac:spMkLst>
            <pc:docMk/>
            <pc:sldMk cId="3428660652" sldId="269"/>
            <ac:spMk id="22" creationId="{FDF38A22-689E-2145-DE36-6639C6BB7A2E}"/>
          </ac:spMkLst>
        </pc:spChg>
        <pc:spChg chg="add del mod">
          <ac:chgData name="NGUYEN HUY HOANG 20191855" userId="4280711d-60e0-4d44-9485-ab870fe7b9a1" providerId="ADAL" clId="{035497E4-D9E7-470A-8842-0FC164166F13}" dt="2022-08-19T02:13:13.494" v="1790"/>
          <ac:spMkLst>
            <pc:docMk/>
            <pc:sldMk cId="3428660652" sldId="269"/>
            <ac:spMk id="26" creationId="{888F68FE-4A9E-41B6-6B46-D84ECA9EFD27}"/>
          </ac:spMkLst>
        </pc:spChg>
        <pc:spChg chg="add del mod">
          <ac:chgData name="NGUYEN HUY HOANG 20191855" userId="4280711d-60e0-4d44-9485-ab870fe7b9a1" providerId="ADAL" clId="{035497E4-D9E7-470A-8842-0FC164166F13}" dt="2022-08-19T02:13:13.494" v="1790"/>
          <ac:spMkLst>
            <pc:docMk/>
            <pc:sldMk cId="3428660652" sldId="269"/>
            <ac:spMk id="27" creationId="{35608679-A520-D120-CBF3-EA7D95FB65F4}"/>
          </ac:spMkLst>
        </pc:spChg>
        <pc:spChg chg="add del mod">
          <ac:chgData name="NGUYEN HUY HOANG 20191855" userId="4280711d-60e0-4d44-9485-ab870fe7b9a1" providerId="ADAL" clId="{035497E4-D9E7-470A-8842-0FC164166F13}" dt="2022-08-19T02:13:13.494" v="1790"/>
          <ac:spMkLst>
            <pc:docMk/>
            <pc:sldMk cId="3428660652" sldId="269"/>
            <ac:spMk id="28" creationId="{E2658489-7331-EBE7-34D7-72341E1C01F8}"/>
          </ac:spMkLst>
        </pc:spChg>
        <pc:spChg chg="add del mod">
          <ac:chgData name="NGUYEN HUY HOANG 20191855" userId="4280711d-60e0-4d44-9485-ab870fe7b9a1" providerId="ADAL" clId="{035497E4-D9E7-470A-8842-0FC164166F13}" dt="2022-08-19T02:13:13.494" v="1790"/>
          <ac:spMkLst>
            <pc:docMk/>
            <pc:sldMk cId="3428660652" sldId="269"/>
            <ac:spMk id="29" creationId="{3B8155F8-D9AB-5E99-B53C-0D534919BC58}"/>
          </ac:spMkLst>
        </pc:spChg>
        <pc:spChg chg="add del mod">
          <ac:chgData name="NGUYEN HUY HOANG 20191855" userId="4280711d-60e0-4d44-9485-ab870fe7b9a1" providerId="ADAL" clId="{035497E4-D9E7-470A-8842-0FC164166F13}" dt="2022-08-19T02:13:13.494" v="1790"/>
          <ac:spMkLst>
            <pc:docMk/>
            <pc:sldMk cId="3428660652" sldId="269"/>
            <ac:spMk id="30" creationId="{4DE63432-82AE-9828-DB4A-B09987526D8D}"/>
          </ac:spMkLst>
        </pc:spChg>
        <pc:spChg chg="add del mod">
          <ac:chgData name="NGUYEN HUY HOANG 20191855" userId="4280711d-60e0-4d44-9485-ab870fe7b9a1" providerId="ADAL" clId="{035497E4-D9E7-470A-8842-0FC164166F13}" dt="2022-08-19T02:13:13.494" v="1790"/>
          <ac:spMkLst>
            <pc:docMk/>
            <pc:sldMk cId="3428660652" sldId="269"/>
            <ac:spMk id="32" creationId="{576368A6-E563-4849-3B6D-599272904CDD}"/>
          </ac:spMkLst>
        </pc:spChg>
        <pc:spChg chg="add del mod">
          <ac:chgData name="NGUYEN HUY HOANG 20191855" userId="4280711d-60e0-4d44-9485-ab870fe7b9a1" providerId="ADAL" clId="{035497E4-D9E7-470A-8842-0FC164166F13}" dt="2022-08-19T02:13:13.494" v="1790"/>
          <ac:spMkLst>
            <pc:docMk/>
            <pc:sldMk cId="3428660652" sldId="269"/>
            <ac:spMk id="34" creationId="{DCB498DE-F8F4-2499-FB01-F0BBDF3C1CC1}"/>
          </ac:spMkLst>
        </pc:spChg>
        <pc:spChg chg="add del mod">
          <ac:chgData name="NGUYEN HUY HOANG 20191855" userId="4280711d-60e0-4d44-9485-ab870fe7b9a1" providerId="ADAL" clId="{035497E4-D9E7-470A-8842-0FC164166F13}" dt="2022-08-19T02:13:13.494" v="1790"/>
          <ac:spMkLst>
            <pc:docMk/>
            <pc:sldMk cId="3428660652" sldId="269"/>
            <ac:spMk id="36" creationId="{5797C6D4-A4E5-379C-C945-CCF8624C1829}"/>
          </ac:spMkLst>
        </pc:spChg>
        <pc:spChg chg="add del mod">
          <ac:chgData name="NGUYEN HUY HOANG 20191855" userId="4280711d-60e0-4d44-9485-ab870fe7b9a1" providerId="ADAL" clId="{035497E4-D9E7-470A-8842-0FC164166F13}" dt="2022-08-19T02:13:13.494" v="1790"/>
          <ac:spMkLst>
            <pc:docMk/>
            <pc:sldMk cId="3428660652" sldId="269"/>
            <ac:spMk id="37" creationId="{994EA2D2-90D1-59A4-2162-83768845B774}"/>
          </ac:spMkLst>
        </pc:spChg>
        <pc:spChg chg="add del mod">
          <ac:chgData name="NGUYEN HUY HOANG 20191855" userId="4280711d-60e0-4d44-9485-ab870fe7b9a1" providerId="ADAL" clId="{035497E4-D9E7-470A-8842-0FC164166F13}" dt="2022-08-19T02:13:13.494" v="1790"/>
          <ac:spMkLst>
            <pc:docMk/>
            <pc:sldMk cId="3428660652" sldId="269"/>
            <ac:spMk id="39" creationId="{6A0DBCE1-02C6-3CA8-1EDA-56F391F6D806}"/>
          </ac:spMkLst>
        </pc:spChg>
        <pc:spChg chg="add del mod">
          <ac:chgData name="NGUYEN HUY HOANG 20191855" userId="4280711d-60e0-4d44-9485-ab870fe7b9a1" providerId="ADAL" clId="{035497E4-D9E7-470A-8842-0FC164166F13}" dt="2022-08-19T02:13:38.239" v="1806"/>
          <ac:spMkLst>
            <pc:docMk/>
            <pc:sldMk cId="3428660652" sldId="269"/>
            <ac:spMk id="49" creationId="{FA38BD33-A6E9-554F-98A2-0EEFBC05EF18}"/>
          </ac:spMkLst>
        </pc:spChg>
        <pc:spChg chg="add del mod">
          <ac:chgData name="NGUYEN HUY HOANG 20191855" userId="4280711d-60e0-4d44-9485-ab870fe7b9a1" providerId="ADAL" clId="{035497E4-D9E7-470A-8842-0FC164166F13}" dt="2022-08-19T02:13:38.239" v="1806"/>
          <ac:spMkLst>
            <pc:docMk/>
            <pc:sldMk cId="3428660652" sldId="269"/>
            <ac:spMk id="50" creationId="{A989C25E-C0A8-7080-EAF9-B6C4105A570C}"/>
          </ac:spMkLst>
        </pc:spChg>
        <pc:spChg chg="add del mod">
          <ac:chgData name="NGUYEN HUY HOANG 20191855" userId="4280711d-60e0-4d44-9485-ab870fe7b9a1" providerId="ADAL" clId="{035497E4-D9E7-470A-8842-0FC164166F13}" dt="2022-08-19T02:13:38.239" v="1806"/>
          <ac:spMkLst>
            <pc:docMk/>
            <pc:sldMk cId="3428660652" sldId="269"/>
            <ac:spMk id="51" creationId="{96D64442-1594-14D4-650A-09727D02987D}"/>
          </ac:spMkLst>
        </pc:spChg>
        <pc:spChg chg="add del mod">
          <ac:chgData name="NGUYEN HUY HOANG 20191855" userId="4280711d-60e0-4d44-9485-ab870fe7b9a1" providerId="ADAL" clId="{035497E4-D9E7-470A-8842-0FC164166F13}" dt="2022-08-19T02:13:38.239" v="1806"/>
          <ac:spMkLst>
            <pc:docMk/>
            <pc:sldMk cId="3428660652" sldId="269"/>
            <ac:spMk id="52" creationId="{D7F0D4E9-5083-647A-9D86-87DD628B7FED}"/>
          </ac:spMkLst>
        </pc:spChg>
        <pc:spChg chg="add del mod">
          <ac:chgData name="NGUYEN HUY HOANG 20191855" userId="4280711d-60e0-4d44-9485-ab870fe7b9a1" providerId="ADAL" clId="{035497E4-D9E7-470A-8842-0FC164166F13}" dt="2022-08-19T02:13:38.239" v="1806"/>
          <ac:spMkLst>
            <pc:docMk/>
            <pc:sldMk cId="3428660652" sldId="269"/>
            <ac:spMk id="55" creationId="{29144775-1FB5-762B-D4A6-2F7DBE36BE31}"/>
          </ac:spMkLst>
        </pc:spChg>
        <pc:spChg chg="add del mod">
          <ac:chgData name="NGUYEN HUY HOANG 20191855" userId="4280711d-60e0-4d44-9485-ab870fe7b9a1" providerId="ADAL" clId="{035497E4-D9E7-470A-8842-0FC164166F13}" dt="2022-08-19T02:13:38.239" v="1806"/>
          <ac:spMkLst>
            <pc:docMk/>
            <pc:sldMk cId="3428660652" sldId="269"/>
            <ac:spMk id="57" creationId="{28E44E8C-7F22-32FC-CADB-1ECCF8898354}"/>
          </ac:spMkLst>
        </pc:spChg>
        <pc:spChg chg="add del mod">
          <ac:chgData name="NGUYEN HUY HOANG 20191855" userId="4280711d-60e0-4d44-9485-ab870fe7b9a1" providerId="ADAL" clId="{035497E4-D9E7-470A-8842-0FC164166F13}" dt="2022-08-19T02:13:38.239" v="1806"/>
          <ac:spMkLst>
            <pc:docMk/>
            <pc:sldMk cId="3428660652" sldId="269"/>
            <ac:spMk id="58" creationId="{5E211563-9042-0F35-8E95-0E16D5C83483}"/>
          </ac:spMkLst>
        </pc:spChg>
        <pc:spChg chg="add del mod">
          <ac:chgData name="NGUYEN HUY HOANG 20191855" userId="4280711d-60e0-4d44-9485-ab870fe7b9a1" providerId="ADAL" clId="{035497E4-D9E7-470A-8842-0FC164166F13}" dt="2022-08-19T02:13:38.239" v="1806"/>
          <ac:spMkLst>
            <pc:docMk/>
            <pc:sldMk cId="3428660652" sldId="269"/>
            <ac:spMk id="59" creationId="{F99DF65D-8E5F-1CD5-4F97-3E51539A3909}"/>
          </ac:spMkLst>
        </pc:spChg>
        <pc:spChg chg="add del mod">
          <ac:chgData name="NGUYEN HUY HOANG 20191855" userId="4280711d-60e0-4d44-9485-ab870fe7b9a1" providerId="ADAL" clId="{035497E4-D9E7-470A-8842-0FC164166F13}" dt="2022-08-19T02:13:38.239" v="1806"/>
          <ac:spMkLst>
            <pc:docMk/>
            <pc:sldMk cId="3428660652" sldId="269"/>
            <ac:spMk id="63" creationId="{9B448A54-0470-07B0-D3B8-5712B2EFFB52}"/>
          </ac:spMkLst>
        </pc:spChg>
        <pc:spChg chg="add del mod">
          <ac:chgData name="NGUYEN HUY HOANG 20191855" userId="4280711d-60e0-4d44-9485-ab870fe7b9a1" providerId="ADAL" clId="{035497E4-D9E7-470A-8842-0FC164166F13}" dt="2022-08-19T02:13:38.239" v="1806"/>
          <ac:spMkLst>
            <pc:docMk/>
            <pc:sldMk cId="3428660652" sldId="269"/>
            <ac:spMk id="64" creationId="{97CB85B4-3C64-8083-FCA4-0B939BD2DE49}"/>
          </ac:spMkLst>
        </pc:spChg>
        <pc:spChg chg="add del mod">
          <ac:chgData name="NGUYEN HUY HOANG 20191855" userId="4280711d-60e0-4d44-9485-ab870fe7b9a1" providerId="ADAL" clId="{035497E4-D9E7-470A-8842-0FC164166F13}" dt="2022-08-19T02:13:38.239" v="1806"/>
          <ac:spMkLst>
            <pc:docMk/>
            <pc:sldMk cId="3428660652" sldId="269"/>
            <ac:spMk id="65" creationId="{E2DA504D-D77B-FFBC-9597-D5DE8D7F3447}"/>
          </ac:spMkLst>
        </pc:spChg>
        <pc:spChg chg="add del mod">
          <ac:chgData name="NGUYEN HUY HOANG 20191855" userId="4280711d-60e0-4d44-9485-ab870fe7b9a1" providerId="ADAL" clId="{035497E4-D9E7-470A-8842-0FC164166F13}" dt="2022-08-19T02:13:38.239" v="1806"/>
          <ac:spMkLst>
            <pc:docMk/>
            <pc:sldMk cId="3428660652" sldId="269"/>
            <ac:spMk id="69" creationId="{5B74E6A1-A71E-2D4B-1069-FF12CAE5CAD0}"/>
          </ac:spMkLst>
        </pc:spChg>
        <pc:spChg chg="add del mod">
          <ac:chgData name="NGUYEN HUY HOANG 20191855" userId="4280711d-60e0-4d44-9485-ab870fe7b9a1" providerId="ADAL" clId="{035497E4-D9E7-470A-8842-0FC164166F13}" dt="2022-08-19T02:13:38.239" v="1806"/>
          <ac:spMkLst>
            <pc:docMk/>
            <pc:sldMk cId="3428660652" sldId="269"/>
            <ac:spMk id="70" creationId="{335B737D-96F0-F48D-EC64-F549938E8EBF}"/>
          </ac:spMkLst>
        </pc:spChg>
        <pc:spChg chg="add del mod">
          <ac:chgData name="NGUYEN HUY HOANG 20191855" userId="4280711d-60e0-4d44-9485-ab870fe7b9a1" providerId="ADAL" clId="{035497E4-D9E7-470A-8842-0FC164166F13}" dt="2022-08-19T02:13:38.239" v="1806"/>
          <ac:spMkLst>
            <pc:docMk/>
            <pc:sldMk cId="3428660652" sldId="269"/>
            <ac:spMk id="71" creationId="{70BDB91F-3A29-F3F5-AFEA-7E966578C4ED}"/>
          </ac:spMkLst>
        </pc:spChg>
        <pc:spChg chg="add del mod">
          <ac:chgData name="NGUYEN HUY HOANG 20191855" userId="4280711d-60e0-4d44-9485-ab870fe7b9a1" providerId="ADAL" clId="{035497E4-D9E7-470A-8842-0FC164166F13}" dt="2022-08-19T02:13:38.239" v="1806"/>
          <ac:spMkLst>
            <pc:docMk/>
            <pc:sldMk cId="3428660652" sldId="269"/>
            <ac:spMk id="72" creationId="{E7BF93D7-7374-DB4B-A634-B28A88C77039}"/>
          </ac:spMkLst>
        </pc:spChg>
        <pc:spChg chg="add del mod">
          <ac:chgData name="NGUYEN HUY HOANG 20191855" userId="4280711d-60e0-4d44-9485-ab870fe7b9a1" providerId="ADAL" clId="{035497E4-D9E7-470A-8842-0FC164166F13}" dt="2022-08-19T02:13:38.239" v="1806"/>
          <ac:spMkLst>
            <pc:docMk/>
            <pc:sldMk cId="3428660652" sldId="269"/>
            <ac:spMk id="73" creationId="{C396DCDA-8F74-E1A5-D4D3-989DFDADC22A}"/>
          </ac:spMkLst>
        </pc:spChg>
        <pc:spChg chg="add del mod">
          <ac:chgData name="NGUYEN HUY HOANG 20191855" userId="4280711d-60e0-4d44-9485-ab870fe7b9a1" providerId="ADAL" clId="{035497E4-D9E7-470A-8842-0FC164166F13}" dt="2022-08-19T02:13:38.239" v="1806"/>
          <ac:spMkLst>
            <pc:docMk/>
            <pc:sldMk cId="3428660652" sldId="269"/>
            <ac:spMk id="75" creationId="{3297DA60-1E82-3116-FEC3-92E29B1C6F81}"/>
          </ac:spMkLst>
        </pc:spChg>
        <pc:spChg chg="add del mod">
          <ac:chgData name="NGUYEN HUY HOANG 20191855" userId="4280711d-60e0-4d44-9485-ab870fe7b9a1" providerId="ADAL" clId="{035497E4-D9E7-470A-8842-0FC164166F13}" dt="2022-08-19T02:13:38.239" v="1806"/>
          <ac:spMkLst>
            <pc:docMk/>
            <pc:sldMk cId="3428660652" sldId="269"/>
            <ac:spMk id="77" creationId="{613CC5C0-57AD-0602-516C-282190CA40D0}"/>
          </ac:spMkLst>
        </pc:spChg>
        <pc:spChg chg="add del mod">
          <ac:chgData name="NGUYEN HUY HOANG 20191855" userId="4280711d-60e0-4d44-9485-ab870fe7b9a1" providerId="ADAL" clId="{035497E4-D9E7-470A-8842-0FC164166F13}" dt="2022-08-19T02:13:38.239" v="1806"/>
          <ac:spMkLst>
            <pc:docMk/>
            <pc:sldMk cId="3428660652" sldId="269"/>
            <ac:spMk id="79" creationId="{B05FE081-72E8-6EC8-C373-F0F4DF4C736C}"/>
          </ac:spMkLst>
        </pc:spChg>
        <pc:spChg chg="add del mod">
          <ac:chgData name="NGUYEN HUY HOANG 20191855" userId="4280711d-60e0-4d44-9485-ab870fe7b9a1" providerId="ADAL" clId="{035497E4-D9E7-470A-8842-0FC164166F13}" dt="2022-08-19T02:13:38.239" v="1806"/>
          <ac:spMkLst>
            <pc:docMk/>
            <pc:sldMk cId="3428660652" sldId="269"/>
            <ac:spMk id="80" creationId="{DCCF9185-8EB7-1D30-56F7-64D53CEA9A81}"/>
          </ac:spMkLst>
        </pc:spChg>
        <pc:spChg chg="add del mod">
          <ac:chgData name="NGUYEN HUY HOANG 20191855" userId="4280711d-60e0-4d44-9485-ab870fe7b9a1" providerId="ADAL" clId="{035497E4-D9E7-470A-8842-0FC164166F13}" dt="2022-08-19T02:13:38.239" v="1806"/>
          <ac:spMkLst>
            <pc:docMk/>
            <pc:sldMk cId="3428660652" sldId="269"/>
            <ac:spMk id="82" creationId="{1DC7AF48-56A2-1B79-D95F-250BD5ADF11E}"/>
          </ac:spMkLst>
        </pc:spChg>
        <pc:spChg chg="add mod">
          <ac:chgData name="NGUYEN HUY HOANG 20191855" userId="4280711d-60e0-4d44-9485-ab870fe7b9a1" providerId="ADAL" clId="{035497E4-D9E7-470A-8842-0FC164166F13}" dt="2022-08-19T02:13:38.249" v="1807"/>
          <ac:spMkLst>
            <pc:docMk/>
            <pc:sldMk cId="3428660652" sldId="269"/>
            <ac:spMk id="92" creationId="{FCBF7FF3-D430-7C6E-95D1-5AD200113DBB}"/>
          </ac:spMkLst>
        </pc:spChg>
        <pc:spChg chg="add mod">
          <ac:chgData name="NGUYEN HUY HOANG 20191855" userId="4280711d-60e0-4d44-9485-ab870fe7b9a1" providerId="ADAL" clId="{035497E4-D9E7-470A-8842-0FC164166F13}" dt="2022-08-19T02:13:38.249" v="1807"/>
          <ac:spMkLst>
            <pc:docMk/>
            <pc:sldMk cId="3428660652" sldId="269"/>
            <ac:spMk id="93" creationId="{9D54207E-B92D-FEDF-2348-482E85AD9A87}"/>
          </ac:spMkLst>
        </pc:spChg>
        <pc:spChg chg="add del mod">
          <ac:chgData name="NGUYEN HUY HOANG 20191855" userId="4280711d-60e0-4d44-9485-ab870fe7b9a1" providerId="ADAL" clId="{035497E4-D9E7-470A-8842-0FC164166F13}" dt="2022-08-19T02:23:32.110" v="1907" actId="14100"/>
          <ac:spMkLst>
            <pc:docMk/>
            <pc:sldMk cId="3428660652" sldId="269"/>
            <ac:spMk id="94" creationId="{2B5C2817-F482-CD75-D7DC-855B6CD7B7FE}"/>
          </ac:spMkLst>
        </pc:spChg>
        <pc:spChg chg="add mod">
          <ac:chgData name="NGUYEN HUY HOANG 20191855" userId="4280711d-60e0-4d44-9485-ab870fe7b9a1" providerId="ADAL" clId="{035497E4-D9E7-470A-8842-0FC164166F13}" dt="2022-08-19T02:13:38.249" v="1807"/>
          <ac:spMkLst>
            <pc:docMk/>
            <pc:sldMk cId="3428660652" sldId="269"/>
            <ac:spMk id="95" creationId="{6C259283-6E84-2DA3-34A4-04C2428F92E1}"/>
          </ac:spMkLst>
        </pc:spChg>
        <pc:spChg chg="add mod">
          <ac:chgData name="NGUYEN HUY HOANG 20191855" userId="4280711d-60e0-4d44-9485-ab870fe7b9a1" providerId="ADAL" clId="{035497E4-D9E7-470A-8842-0FC164166F13}" dt="2022-08-19T02:23:17.997" v="1904" actId="1076"/>
          <ac:spMkLst>
            <pc:docMk/>
            <pc:sldMk cId="3428660652" sldId="269"/>
            <ac:spMk id="98" creationId="{5459FC35-ACCC-077A-8429-339876BECB84}"/>
          </ac:spMkLst>
        </pc:spChg>
        <pc:spChg chg="add mod">
          <ac:chgData name="NGUYEN HUY HOANG 20191855" userId="4280711d-60e0-4d44-9485-ab870fe7b9a1" providerId="ADAL" clId="{035497E4-D9E7-470A-8842-0FC164166F13}" dt="2022-08-19T02:13:38.249" v="1807"/>
          <ac:spMkLst>
            <pc:docMk/>
            <pc:sldMk cId="3428660652" sldId="269"/>
            <ac:spMk id="100" creationId="{AA5FA26C-5A51-CE7A-3C0B-759CF3FD3B02}"/>
          </ac:spMkLst>
        </pc:spChg>
        <pc:spChg chg="add mod">
          <ac:chgData name="NGUYEN HUY HOANG 20191855" userId="4280711d-60e0-4d44-9485-ab870fe7b9a1" providerId="ADAL" clId="{035497E4-D9E7-470A-8842-0FC164166F13}" dt="2022-08-19T02:13:38.249" v="1807"/>
          <ac:spMkLst>
            <pc:docMk/>
            <pc:sldMk cId="3428660652" sldId="269"/>
            <ac:spMk id="101" creationId="{66A47199-DFE1-3DB8-B417-5965143D2F75}"/>
          </ac:spMkLst>
        </pc:spChg>
        <pc:spChg chg="add del mod">
          <ac:chgData name="NGUYEN HUY HOANG 20191855" userId="4280711d-60e0-4d44-9485-ab870fe7b9a1" providerId="ADAL" clId="{035497E4-D9E7-470A-8842-0FC164166F13}" dt="2022-08-19T02:17:02.174" v="1853" actId="478"/>
          <ac:spMkLst>
            <pc:docMk/>
            <pc:sldMk cId="3428660652" sldId="269"/>
            <ac:spMk id="102" creationId="{A83FDA6F-9957-FB19-6FFC-EE6D3C63FAE9}"/>
          </ac:spMkLst>
        </pc:spChg>
        <pc:spChg chg="add mod">
          <ac:chgData name="NGUYEN HUY HOANG 20191855" userId="4280711d-60e0-4d44-9485-ab870fe7b9a1" providerId="ADAL" clId="{035497E4-D9E7-470A-8842-0FC164166F13}" dt="2022-08-19T02:13:38.249" v="1807"/>
          <ac:spMkLst>
            <pc:docMk/>
            <pc:sldMk cId="3428660652" sldId="269"/>
            <ac:spMk id="106" creationId="{E483F07E-AC03-294C-CC40-605C5C589B80}"/>
          </ac:spMkLst>
        </pc:spChg>
        <pc:spChg chg="add mod">
          <ac:chgData name="NGUYEN HUY HOANG 20191855" userId="4280711d-60e0-4d44-9485-ab870fe7b9a1" providerId="ADAL" clId="{035497E4-D9E7-470A-8842-0FC164166F13}" dt="2022-08-19T02:13:38.249" v="1807"/>
          <ac:spMkLst>
            <pc:docMk/>
            <pc:sldMk cId="3428660652" sldId="269"/>
            <ac:spMk id="107" creationId="{BDE976C4-2F07-DDAC-3A09-AC61DEE04CA4}"/>
          </ac:spMkLst>
        </pc:spChg>
        <pc:spChg chg="add mod">
          <ac:chgData name="NGUYEN HUY HOANG 20191855" userId="4280711d-60e0-4d44-9485-ab870fe7b9a1" providerId="ADAL" clId="{035497E4-D9E7-470A-8842-0FC164166F13}" dt="2022-08-19T02:13:38.249" v="1807"/>
          <ac:spMkLst>
            <pc:docMk/>
            <pc:sldMk cId="3428660652" sldId="269"/>
            <ac:spMk id="108" creationId="{9B5B8EBE-5128-1E5D-C83D-71CC0106C9CE}"/>
          </ac:spMkLst>
        </pc:spChg>
        <pc:spChg chg="add mod">
          <ac:chgData name="NGUYEN HUY HOANG 20191855" userId="4280711d-60e0-4d44-9485-ab870fe7b9a1" providerId="ADAL" clId="{035497E4-D9E7-470A-8842-0FC164166F13}" dt="2022-08-19T02:18:34.655" v="1860" actId="20577"/>
          <ac:spMkLst>
            <pc:docMk/>
            <pc:sldMk cId="3428660652" sldId="269"/>
            <ac:spMk id="112" creationId="{6E92A355-2E0A-8A85-BFC2-1E298F3E6534}"/>
          </ac:spMkLst>
        </pc:spChg>
        <pc:spChg chg="add mod">
          <ac:chgData name="NGUYEN HUY HOANG 20191855" userId="4280711d-60e0-4d44-9485-ab870fe7b9a1" providerId="ADAL" clId="{035497E4-D9E7-470A-8842-0FC164166F13}" dt="2022-08-19T02:14:44.375" v="1828" actId="1076"/>
          <ac:spMkLst>
            <pc:docMk/>
            <pc:sldMk cId="3428660652" sldId="269"/>
            <ac:spMk id="113" creationId="{A37922AB-1761-57D4-C77B-43DFE226160E}"/>
          </ac:spMkLst>
        </pc:spChg>
        <pc:spChg chg="add mod">
          <ac:chgData name="NGUYEN HUY HOANG 20191855" userId="4280711d-60e0-4d44-9485-ab870fe7b9a1" providerId="ADAL" clId="{035497E4-D9E7-470A-8842-0FC164166F13}" dt="2022-08-19T02:18:37.928" v="1862" actId="20577"/>
          <ac:spMkLst>
            <pc:docMk/>
            <pc:sldMk cId="3428660652" sldId="269"/>
            <ac:spMk id="114" creationId="{19FA4701-FE20-AF14-1E32-69803122EEF7}"/>
          </ac:spMkLst>
        </pc:spChg>
        <pc:spChg chg="add mod">
          <ac:chgData name="NGUYEN HUY HOANG 20191855" userId="4280711d-60e0-4d44-9485-ab870fe7b9a1" providerId="ADAL" clId="{035497E4-D9E7-470A-8842-0FC164166F13}" dt="2022-08-19T02:23:02.465" v="1903" actId="20577"/>
          <ac:spMkLst>
            <pc:docMk/>
            <pc:sldMk cId="3428660652" sldId="269"/>
            <ac:spMk id="115" creationId="{4B857A90-C567-5110-03FC-B1B5EC905F2A}"/>
          </ac:spMkLst>
        </pc:spChg>
        <pc:spChg chg="add del mod">
          <ac:chgData name="NGUYEN HUY HOANG 20191855" userId="4280711d-60e0-4d44-9485-ab870fe7b9a1" providerId="ADAL" clId="{035497E4-D9E7-470A-8842-0FC164166F13}" dt="2022-08-19T02:22:01.278" v="1896" actId="20577"/>
          <ac:spMkLst>
            <pc:docMk/>
            <pc:sldMk cId="3428660652" sldId="269"/>
            <ac:spMk id="116" creationId="{13D8CE8D-6CD4-FB16-BBDE-456BD1FABB18}"/>
          </ac:spMkLst>
        </pc:spChg>
        <pc:spChg chg="add mod">
          <ac:chgData name="NGUYEN HUY HOANG 20191855" userId="4280711d-60e0-4d44-9485-ab870fe7b9a1" providerId="ADAL" clId="{035497E4-D9E7-470A-8842-0FC164166F13}" dt="2022-08-19T02:18:40.464" v="1864" actId="20577"/>
          <ac:spMkLst>
            <pc:docMk/>
            <pc:sldMk cId="3428660652" sldId="269"/>
            <ac:spMk id="118" creationId="{1B7C4024-A973-742C-DABE-7560EF6FA56D}"/>
          </ac:spMkLst>
        </pc:spChg>
        <pc:spChg chg="add mod">
          <ac:chgData name="NGUYEN HUY HOANG 20191855" userId="4280711d-60e0-4d44-9485-ab870fe7b9a1" providerId="ADAL" clId="{035497E4-D9E7-470A-8842-0FC164166F13}" dt="2022-08-19T02:23:41.546" v="1909" actId="1076"/>
          <ac:spMkLst>
            <pc:docMk/>
            <pc:sldMk cId="3428660652" sldId="269"/>
            <ac:spMk id="120" creationId="{E6A957A0-20FF-A510-DCFB-0DFE27DB6056}"/>
          </ac:spMkLst>
        </pc:spChg>
        <pc:spChg chg="add mod">
          <ac:chgData name="NGUYEN HUY HOANG 20191855" userId="4280711d-60e0-4d44-9485-ab870fe7b9a1" providerId="ADAL" clId="{035497E4-D9E7-470A-8842-0FC164166F13}" dt="2022-08-19T02:18:43.294" v="1866" actId="20577"/>
          <ac:spMkLst>
            <pc:docMk/>
            <pc:sldMk cId="3428660652" sldId="269"/>
            <ac:spMk id="122" creationId="{CBED6D7B-12EF-EC3D-C446-2283DD1C5306}"/>
          </ac:spMkLst>
        </pc:spChg>
        <pc:spChg chg="add mod">
          <ac:chgData name="NGUYEN HUY HOANG 20191855" userId="4280711d-60e0-4d44-9485-ab870fe7b9a1" providerId="ADAL" clId="{035497E4-D9E7-470A-8842-0FC164166F13}" dt="2022-08-19T02:18:46.844" v="1868" actId="20577"/>
          <ac:spMkLst>
            <pc:docMk/>
            <pc:sldMk cId="3428660652" sldId="269"/>
            <ac:spMk id="123" creationId="{A4177FCE-90B1-9D6A-B713-6C9FD73EC7B6}"/>
          </ac:spMkLst>
        </pc:spChg>
        <pc:spChg chg="add mod">
          <ac:chgData name="NGUYEN HUY HOANG 20191855" userId="4280711d-60e0-4d44-9485-ab870fe7b9a1" providerId="ADAL" clId="{035497E4-D9E7-470A-8842-0FC164166F13}" dt="2022-08-19T02:18:49.613" v="1870" actId="20577"/>
          <ac:spMkLst>
            <pc:docMk/>
            <pc:sldMk cId="3428660652" sldId="269"/>
            <ac:spMk id="125" creationId="{1B18493F-60B7-294F-FAC0-59FE27EAAEC2}"/>
          </ac:spMkLst>
        </pc:spChg>
        <pc:picChg chg="del mod">
          <ac:chgData name="NGUYEN HUY HOANG 20191855" userId="4280711d-60e0-4d44-9485-ab870fe7b9a1" providerId="ADAL" clId="{035497E4-D9E7-470A-8842-0FC164166F13}" dt="2022-08-19T02:12:51.318" v="1785" actId="478"/>
          <ac:picMkLst>
            <pc:docMk/>
            <pc:sldMk cId="3428660652" sldId="269"/>
            <ac:picMk id="3" creationId="{AD5793B4-C6F3-B583-D717-063AF8BF4669}"/>
          </ac:picMkLst>
        </pc:picChg>
        <pc:picChg chg="add del mod">
          <ac:chgData name="NGUYEN HUY HOANG 20191855" userId="4280711d-60e0-4d44-9485-ab870fe7b9a1" providerId="ADAL" clId="{035497E4-D9E7-470A-8842-0FC164166F13}" dt="2022-08-19T02:13:13.494" v="1790"/>
          <ac:picMkLst>
            <pc:docMk/>
            <pc:sldMk cId="3428660652" sldId="269"/>
            <ac:picMk id="5" creationId="{30F910D3-7498-44B6-A918-DA841423B5A6}"/>
          </ac:picMkLst>
        </pc:picChg>
        <pc:picChg chg="add del mod">
          <ac:chgData name="NGUYEN HUY HOANG 20191855" userId="4280711d-60e0-4d44-9485-ab870fe7b9a1" providerId="ADAL" clId="{035497E4-D9E7-470A-8842-0FC164166F13}" dt="2022-08-19T02:13:13.494" v="1790"/>
          <ac:picMkLst>
            <pc:docMk/>
            <pc:sldMk cId="3428660652" sldId="269"/>
            <ac:picMk id="11" creationId="{F97DDED2-51E7-DE97-B626-EC68BCDFD7B7}"/>
          </ac:picMkLst>
        </pc:picChg>
        <pc:picChg chg="add del mod">
          <ac:chgData name="NGUYEN HUY HOANG 20191855" userId="4280711d-60e0-4d44-9485-ab870fe7b9a1" providerId="ADAL" clId="{035497E4-D9E7-470A-8842-0FC164166F13}" dt="2022-08-19T02:13:13.494" v="1790"/>
          <ac:picMkLst>
            <pc:docMk/>
            <pc:sldMk cId="3428660652" sldId="269"/>
            <ac:picMk id="31" creationId="{89133CB6-1728-CA16-FA00-77A1D0F88D7F}"/>
          </ac:picMkLst>
        </pc:picChg>
        <pc:picChg chg="add del mod">
          <ac:chgData name="NGUYEN HUY HOANG 20191855" userId="4280711d-60e0-4d44-9485-ab870fe7b9a1" providerId="ADAL" clId="{035497E4-D9E7-470A-8842-0FC164166F13}" dt="2022-08-19T02:13:13.494" v="1790"/>
          <ac:picMkLst>
            <pc:docMk/>
            <pc:sldMk cId="3428660652" sldId="269"/>
            <ac:picMk id="33" creationId="{3920C59B-81EF-086D-1EA0-9DEFE8462748}"/>
          </ac:picMkLst>
        </pc:picChg>
        <pc:picChg chg="add del mod">
          <ac:chgData name="NGUYEN HUY HOANG 20191855" userId="4280711d-60e0-4d44-9485-ab870fe7b9a1" providerId="ADAL" clId="{035497E4-D9E7-470A-8842-0FC164166F13}" dt="2022-08-19T02:13:13.494" v="1790"/>
          <ac:picMkLst>
            <pc:docMk/>
            <pc:sldMk cId="3428660652" sldId="269"/>
            <ac:picMk id="35" creationId="{7472049A-15F5-4D15-4028-C132EB659714}"/>
          </ac:picMkLst>
        </pc:picChg>
        <pc:picChg chg="add del mod">
          <ac:chgData name="NGUYEN HUY HOANG 20191855" userId="4280711d-60e0-4d44-9485-ab870fe7b9a1" providerId="ADAL" clId="{035497E4-D9E7-470A-8842-0FC164166F13}" dt="2022-08-19T02:13:13.494" v="1790"/>
          <ac:picMkLst>
            <pc:docMk/>
            <pc:sldMk cId="3428660652" sldId="269"/>
            <ac:picMk id="38" creationId="{2D8DCF3F-2843-D19C-2CA4-0F917F1274F7}"/>
          </ac:picMkLst>
        </pc:picChg>
        <pc:picChg chg="add del mod">
          <ac:chgData name="NGUYEN HUY HOANG 20191855" userId="4280711d-60e0-4d44-9485-ab870fe7b9a1" providerId="ADAL" clId="{035497E4-D9E7-470A-8842-0FC164166F13}" dt="2022-08-19T02:13:13.494" v="1790"/>
          <ac:picMkLst>
            <pc:docMk/>
            <pc:sldMk cId="3428660652" sldId="269"/>
            <ac:picMk id="40" creationId="{6B0FFB11-ACFD-C469-7EDA-B0AEF4382C24}"/>
          </ac:picMkLst>
        </pc:picChg>
        <pc:picChg chg="add del mod">
          <ac:chgData name="NGUYEN HUY HOANG 20191855" userId="4280711d-60e0-4d44-9485-ab870fe7b9a1" providerId="ADAL" clId="{035497E4-D9E7-470A-8842-0FC164166F13}" dt="2022-08-19T02:13:13.494" v="1790"/>
          <ac:picMkLst>
            <pc:docMk/>
            <pc:sldMk cId="3428660652" sldId="269"/>
            <ac:picMk id="41" creationId="{334632B7-F0F6-C9D4-1E59-C32C3278DA3F}"/>
          </ac:picMkLst>
        </pc:picChg>
        <pc:picChg chg="add del mod">
          <ac:chgData name="NGUYEN HUY HOANG 20191855" userId="4280711d-60e0-4d44-9485-ab870fe7b9a1" providerId="ADAL" clId="{035497E4-D9E7-470A-8842-0FC164166F13}" dt="2022-08-19T02:13:13.494" v="1790"/>
          <ac:picMkLst>
            <pc:docMk/>
            <pc:sldMk cId="3428660652" sldId="269"/>
            <ac:picMk id="42" creationId="{05ABD3C0-6E0C-8ACF-E81C-03CA0A4E02B7}"/>
          </ac:picMkLst>
        </pc:picChg>
        <pc:picChg chg="add del mod">
          <ac:chgData name="NGUYEN HUY HOANG 20191855" userId="4280711d-60e0-4d44-9485-ab870fe7b9a1" providerId="ADAL" clId="{035497E4-D9E7-470A-8842-0FC164166F13}" dt="2022-08-19T02:13:13.494" v="1790"/>
          <ac:picMkLst>
            <pc:docMk/>
            <pc:sldMk cId="3428660652" sldId="269"/>
            <ac:picMk id="43" creationId="{E520FDDB-B633-9A4C-5EDC-9072F3974B2D}"/>
          </ac:picMkLst>
        </pc:picChg>
        <pc:picChg chg="add del mod">
          <ac:chgData name="NGUYEN HUY HOANG 20191855" userId="4280711d-60e0-4d44-9485-ab870fe7b9a1" providerId="ADAL" clId="{035497E4-D9E7-470A-8842-0FC164166F13}" dt="2022-08-19T02:13:13.494" v="1790"/>
          <ac:picMkLst>
            <pc:docMk/>
            <pc:sldMk cId="3428660652" sldId="269"/>
            <ac:picMk id="44" creationId="{836C73F8-4316-3ACB-9F9E-B5C5E414E0BD}"/>
          </ac:picMkLst>
        </pc:picChg>
        <pc:picChg chg="add del mod">
          <ac:chgData name="NGUYEN HUY HOANG 20191855" userId="4280711d-60e0-4d44-9485-ab870fe7b9a1" providerId="ADAL" clId="{035497E4-D9E7-470A-8842-0FC164166F13}" dt="2022-08-19T02:13:13.494" v="1790"/>
          <ac:picMkLst>
            <pc:docMk/>
            <pc:sldMk cId="3428660652" sldId="269"/>
            <ac:picMk id="45" creationId="{AF5F80A2-DC1D-BEC7-78B3-AD40EB53D35B}"/>
          </ac:picMkLst>
        </pc:picChg>
        <pc:picChg chg="add del mod">
          <ac:chgData name="NGUYEN HUY HOANG 20191855" userId="4280711d-60e0-4d44-9485-ab870fe7b9a1" providerId="ADAL" clId="{035497E4-D9E7-470A-8842-0FC164166F13}" dt="2022-08-19T02:13:13.494" v="1790"/>
          <ac:picMkLst>
            <pc:docMk/>
            <pc:sldMk cId="3428660652" sldId="269"/>
            <ac:picMk id="46" creationId="{48FCB45D-7863-ED17-6609-4139C5862AE9}"/>
          </ac:picMkLst>
        </pc:picChg>
        <pc:picChg chg="add del mod">
          <ac:chgData name="NGUYEN HUY HOANG 20191855" userId="4280711d-60e0-4d44-9485-ab870fe7b9a1" providerId="ADAL" clId="{035497E4-D9E7-470A-8842-0FC164166F13}" dt="2022-08-19T02:13:13.494" v="1790"/>
          <ac:picMkLst>
            <pc:docMk/>
            <pc:sldMk cId="3428660652" sldId="269"/>
            <ac:picMk id="47" creationId="{EB41433C-7D68-023F-9AC4-F70319975DE7}"/>
          </ac:picMkLst>
        </pc:picChg>
        <pc:picChg chg="add del mod">
          <ac:chgData name="NGUYEN HUY HOANG 20191855" userId="4280711d-60e0-4d44-9485-ab870fe7b9a1" providerId="ADAL" clId="{035497E4-D9E7-470A-8842-0FC164166F13}" dt="2022-08-19T02:13:38.239" v="1806"/>
          <ac:picMkLst>
            <pc:docMk/>
            <pc:sldMk cId="3428660652" sldId="269"/>
            <ac:picMk id="48" creationId="{035F9C29-BE70-9129-DCF3-AAFBB22DF169}"/>
          </ac:picMkLst>
        </pc:picChg>
        <pc:picChg chg="add del mod">
          <ac:chgData name="NGUYEN HUY HOANG 20191855" userId="4280711d-60e0-4d44-9485-ab870fe7b9a1" providerId="ADAL" clId="{035497E4-D9E7-470A-8842-0FC164166F13}" dt="2022-08-19T02:13:38.239" v="1806"/>
          <ac:picMkLst>
            <pc:docMk/>
            <pc:sldMk cId="3428660652" sldId="269"/>
            <ac:picMk id="54" creationId="{1EC9260C-41B2-9372-7DA1-945B2756CB96}"/>
          </ac:picMkLst>
        </pc:picChg>
        <pc:picChg chg="add del mod">
          <ac:chgData name="NGUYEN HUY HOANG 20191855" userId="4280711d-60e0-4d44-9485-ab870fe7b9a1" providerId="ADAL" clId="{035497E4-D9E7-470A-8842-0FC164166F13}" dt="2022-08-19T02:13:38.239" v="1806"/>
          <ac:picMkLst>
            <pc:docMk/>
            <pc:sldMk cId="3428660652" sldId="269"/>
            <ac:picMk id="74" creationId="{E8910ACE-24D5-FD47-B9A4-445B6FE09CED}"/>
          </ac:picMkLst>
        </pc:picChg>
        <pc:picChg chg="add del mod">
          <ac:chgData name="NGUYEN HUY HOANG 20191855" userId="4280711d-60e0-4d44-9485-ab870fe7b9a1" providerId="ADAL" clId="{035497E4-D9E7-470A-8842-0FC164166F13}" dt="2022-08-19T02:13:38.239" v="1806"/>
          <ac:picMkLst>
            <pc:docMk/>
            <pc:sldMk cId="3428660652" sldId="269"/>
            <ac:picMk id="76" creationId="{E91FF30F-FA12-AC71-BD14-57BBB6EC03D4}"/>
          </ac:picMkLst>
        </pc:picChg>
        <pc:picChg chg="add del mod">
          <ac:chgData name="NGUYEN HUY HOANG 20191855" userId="4280711d-60e0-4d44-9485-ab870fe7b9a1" providerId="ADAL" clId="{035497E4-D9E7-470A-8842-0FC164166F13}" dt="2022-08-19T02:13:38.239" v="1806"/>
          <ac:picMkLst>
            <pc:docMk/>
            <pc:sldMk cId="3428660652" sldId="269"/>
            <ac:picMk id="78" creationId="{7C9E0733-2636-C5ED-B898-5DD2B17ABF2E}"/>
          </ac:picMkLst>
        </pc:picChg>
        <pc:picChg chg="add del mod">
          <ac:chgData name="NGUYEN HUY HOANG 20191855" userId="4280711d-60e0-4d44-9485-ab870fe7b9a1" providerId="ADAL" clId="{035497E4-D9E7-470A-8842-0FC164166F13}" dt="2022-08-19T02:13:38.239" v="1806"/>
          <ac:picMkLst>
            <pc:docMk/>
            <pc:sldMk cId="3428660652" sldId="269"/>
            <ac:picMk id="81" creationId="{25CA05CA-4BD6-4D9A-7FD2-6882D8F0B450}"/>
          </ac:picMkLst>
        </pc:picChg>
        <pc:picChg chg="add del mod">
          <ac:chgData name="NGUYEN HUY HOANG 20191855" userId="4280711d-60e0-4d44-9485-ab870fe7b9a1" providerId="ADAL" clId="{035497E4-D9E7-470A-8842-0FC164166F13}" dt="2022-08-19T02:13:38.239" v="1806"/>
          <ac:picMkLst>
            <pc:docMk/>
            <pc:sldMk cId="3428660652" sldId="269"/>
            <ac:picMk id="83" creationId="{43CC89AB-B0A7-6E12-A64A-73FA5EE26C15}"/>
          </ac:picMkLst>
        </pc:picChg>
        <pc:picChg chg="add del mod">
          <ac:chgData name="NGUYEN HUY HOANG 20191855" userId="4280711d-60e0-4d44-9485-ab870fe7b9a1" providerId="ADAL" clId="{035497E4-D9E7-470A-8842-0FC164166F13}" dt="2022-08-19T02:13:38.239" v="1806"/>
          <ac:picMkLst>
            <pc:docMk/>
            <pc:sldMk cId="3428660652" sldId="269"/>
            <ac:picMk id="84" creationId="{E05C380F-FD3D-A684-75DB-028FAD109AAF}"/>
          </ac:picMkLst>
        </pc:picChg>
        <pc:picChg chg="add del mod">
          <ac:chgData name="NGUYEN HUY HOANG 20191855" userId="4280711d-60e0-4d44-9485-ab870fe7b9a1" providerId="ADAL" clId="{035497E4-D9E7-470A-8842-0FC164166F13}" dt="2022-08-19T02:13:38.239" v="1806"/>
          <ac:picMkLst>
            <pc:docMk/>
            <pc:sldMk cId="3428660652" sldId="269"/>
            <ac:picMk id="85" creationId="{D2E0A5CA-3120-ECB1-2DB4-39EE849AD4ED}"/>
          </ac:picMkLst>
        </pc:picChg>
        <pc:picChg chg="add del mod">
          <ac:chgData name="NGUYEN HUY HOANG 20191855" userId="4280711d-60e0-4d44-9485-ab870fe7b9a1" providerId="ADAL" clId="{035497E4-D9E7-470A-8842-0FC164166F13}" dt="2022-08-19T02:13:38.239" v="1806"/>
          <ac:picMkLst>
            <pc:docMk/>
            <pc:sldMk cId="3428660652" sldId="269"/>
            <ac:picMk id="86" creationId="{EA9F24FD-595C-C10C-2EF4-503375874A66}"/>
          </ac:picMkLst>
        </pc:picChg>
        <pc:picChg chg="add del mod">
          <ac:chgData name="NGUYEN HUY HOANG 20191855" userId="4280711d-60e0-4d44-9485-ab870fe7b9a1" providerId="ADAL" clId="{035497E4-D9E7-470A-8842-0FC164166F13}" dt="2022-08-19T02:13:38.239" v="1806"/>
          <ac:picMkLst>
            <pc:docMk/>
            <pc:sldMk cId="3428660652" sldId="269"/>
            <ac:picMk id="87" creationId="{97D78281-FD87-0E09-B02A-D77ED3D1827F}"/>
          </ac:picMkLst>
        </pc:picChg>
        <pc:picChg chg="add del mod">
          <ac:chgData name="NGUYEN HUY HOANG 20191855" userId="4280711d-60e0-4d44-9485-ab870fe7b9a1" providerId="ADAL" clId="{035497E4-D9E7-470A-8842-0FC164166F13}" dt="2022-08-19T02:13:38.239" v="1806"/>
          <ac:picMkLst>
            <pc:docMk/>
            <pc:sldMk cId="3428660652" sldId="269"/>
            <ac:picMk id="88" creationId="{4A0F7B67-143C-EB21-09FD-C412C899379D}"/>
          </ac:picMkLst>
        </pc:picChg>
        <pc:picChg chg="add del mod">
          <ac:chgData name="NGUYEN HUY HOANG 20191855" userId="4280711d-60e0-4d44-9485-ab870fe7b9a1" providerId="ADAL" clId="{035497E4-D9E7-470A-8842-0FC164166F13}" dt="2022-08-19T02:13:38.239" v="1806"/>
          <ac:picMkLst>
            <pc:docMk/>
            <pc:sldMk cId="3428660652" sldId="269"/>
            <ac:picMk id="89" creationId="{A64578B4-6BB8-A9B3-66A7-AE4E5D079398}"/>
          </ac:picMkLst>
        </pc:picChg>
        <pc:picChg chg="add del mod">
          <ac:chgData name="NGUYEN HUY HOANG 20191855" userId="4280711d-60e0-4d44-9485-ab870fe7b9a1" providerId="ADAL" clId="{035497E4-D9E7-470A-8842-0FC164166F13}" dt="2022-08-19T02:13:38.239" v="1806"/>
          <ac:picMkLst>
            <pc:docMk/>
            <pc:sldMk cId="3428660652" sldId="269"/>
            <ac:picMk id="90" creationId="{E5883472-5B0E-1027-52B9-FF583E291099}"/>
          </ac:picMkLst>
        </pc:picChg>
        <pc:picChg chg="add mod">
          <ac:chgData name="NGUYEN HUY HOANG 20191855" userId="4280711d-60e0-4d44-9485-ab870fe7b9a1" providerId="ADAL" clId="{035497E4-D9E7-470A-8842-0FC164166F13}" dt="2022-08-19T02:13:38.249" v="1807"/>
          <ac:picMkLst>
            <pc:docMk/>
            <pc:sldMk cId="3428660652" sldId="269"/>
            <ac:picMk id="91" creationId="{0477BA08-273A-EA03-2B06-062FEC0C6241}"/>
          </ac:picMkLst>
        </pc:picChg>
        <pc:picChg chg="add del mod">
          <ac:chgData name="NGUYEN HUY HOANG 20191855" userId="4280711d-60e0-4d44-9485-ab870fe7b9a1" providerId="ADAL" clId="{035497E4-D9E7-470A-8842-0FC164166F13}" dt="2022-08-19T02:15:46.757" v="1836" actId="478"/>
          <ac:picMkLst>
            <pc:docMk/>
            <pc:sldMk cId="3428660652" sldId="269"/>
            <ac:picMk id="97" creationId="{50DB628A-4F66-DDAD-92E6-7B63F8EF70DF}"/>
          </ac:picMkLst>
        </pc:picChg>
        <pc:picChg chg="add del mod">
          <ac:chgData name="NGUYEN HUY HOANG 20191855" userId="4280711d-60e0-4d44-9485-ab870fe7b9a1" providerId="ADAL" clId="{035497E4-D9E7-470A-8842-0FC164166F13}" dt="2022-08-19T02:13:46.918" v="1808" actId="478"/>
          <ac:picMkLst>
            <pc:docMk/>
            <pc:sldMk cId="3428660652" sldId="269"/>
            <ac:picMk id="117" creationId="{5449BFF2-CDA7-FF20-EABE-49D47640D0DE}"/>
          </ac:picMkLst>
        </pc:picChg>
        <pc:picChg chg="add mod">
          <ac:chgData name="NGUYEN HUY HOANG 20191855" userId="4280711d-60e0-4d44-9485-ab870fe7b9a1" providerId="ADAL" clId="{035497E4-D9E7-470A-8842-0FC164166F13}" dt="2022-08-19T02:15:41.913" v="1834" actId="1076"/>
          <ac:picMkLst>
            <pc:docMk/>
            <pc:sldMk cId="3428660652" sldId="269"/>
            <ac:picMk id="119" creationId="{ECBD25A2-7024-6DC8-889D-7B475A58EC98}"/>
          </ac:picMkLst>
        </pc:picChg>
        <pc:picChg chg="add del mod">
          <ac:chgData name="NGUYEN HUY HOANG 20191855" userId="4280711d-60e0-4d44-9485-ab870fe7b9a1" providerId="ADAL" clId="{035497E4-D9E7-470A-8842-0FC164166F13}" dt="2022-08-19T02:15:29.172" v="1829" actId="478"/>
          <ac:picMkLst>
            <pc:docMk/>
            <pc:sldMk cId="3428660652" sldId="269"/>
            <ac:picMk id="121" creationId="{133A305F-A6EB-B5C3-5B1F-1D386B3E565E}"/>
          </ac:picMkLst>
        </pc:picChg>
        <pc:picChg chg="add mod">
          <ac:chgData name="NGUYEN HUY HOANG 20191855" userId="4280711d-60e0-4d44-9485-ab870fe7b9a1" providerId="ADAL" clId="{035497E4-D9E7-470A-8842-0FC164166F13}" dt="2022-08-19T02:19:02.881" v="1876" actId="1076"/>
          <ac:picMkLst>
            <pc:docMk/>
            <pc:sldMk cId="3428660652" sldId="269"/>
            <ac:picMk id="124" creationId="{12E23996-7E68-4472-9B61-F81D4CF7A4C7}"/>
          </ac:picMkLst>
        </pc:picChg>
        <pc:picChg chg="add mod">
          <ac:chgData name="NGUYEN HUY HOANG 20191855" userId="4280711d-60e0-4d44-9485-ab870fe7b9a1" providerId="ADAL" clId="{035497E4-D9E7-470A-8842-0FC164166F13}" dt="2022-08-19T02:13:49.442" v="1809" actId="1076"/>
          <ac:picMkLst>
            <pc:docMk/>
            <pc:sldMk cId="3428660652" sldId="269"/>
            <ac:picMk id="126" creationId="{66E561C9-2C04-6F96-AF52-8866391A5561}"/>
          </ac:picMkLst>
        </pc:picChg>
        <pc:picChg chg="add mod">
          <ac:chgData name="NGUYEN HUY HOANG 20191855" userId="4280711d-60e0-4d44-9485-ab870fe7b9a1" providerId="ADAL" clId="{035497E4-D9E7-470A-8842-0FC164166F13}" dt="2022-08-19T02:13:50.956" v="1810" actId="1076"/>
          <ac:picMkLst>
            <pc:docMk/>
            <pc:sldMk cId="3428660652" sldId="269"/>
            <ac:picMk id="127" creationId="{0767BD6D-736A-B2A1-FC9E-B3F0A8B4CCA6}"/>
          </ac:picMkLst>
        </pc:picChg>
        <pc:picChg chg="add del mod">
          <ac:chgData name="NGUYEN HUY HOANG 20191855" userId="4280711d-60e0-4d44-9485-ab870fe7b9a1" providerId="ADAL" clId="{035497E4-D9E7-470A-8842-0FC164166F13}" dt="2022-08-19T02:15:29.861" v="1830" actId="478"/>
          <ac:picMkLst>
            <pc:docMk/>
            <pc:sldMk cId="3428660652" sldId="269"/>
            <ac:picMk id="128" creationId="{1824BDBF-544B-596B-597D-CDD15AC0D518}"/>
          </ac:picMkLst>
        </pc:picChg>
        <pc:picChg chg="add del mod">
          <ac:chgData name="NGUYEN HUY HOANG 20191855" userId="4280711d-60e0-4d44-9485-ab870fe7b9a1" providerId="ADAL" clId="{035497E4-D9E7-470A-8842-0FC164166F13}" dt="2022-08-19T02:20:35.209" v="1885" actId="478"/>
          <ac:picMkLst>
            <pc:docMk/>
            <pc:sldMk cId="3428660652" sldId="269"/>
            <ac:picMk id="129" creationId="{A257E3C9-54D1-6F31-F360-75A907019216}"/>
          </ac:picMkLst>
        </pc:picChg>
        <pc:picChg chg="add del mod">
          <ac:chgData name="NGUYEN HUY HOANG 20191855" userId="4280711d-60e0-4d44-9485-ab870fe7b9a1" providerId="ADAL" clId="{035497E4-D9E7-470A-8842-0FC164166F13}" dt="2022-08-19T02:20:34.651" v="1884" actId="478"/>
          <ac:picMkLst>
            <pc:docMk/>
            <pc:sldMk cId="3428660652" sldId="269"/>
            <ac:picMk id="130" creationId="{063A2719-C685-DF9A-D1C5-2B8E8C786C92}"/>
          </ac:picMkLst>
        </pc:picChg>
        <pc:picChg chg="add del mod">
          <ac:chgData name="NGUYEN HUY HOANG 20191855" userId="4280711d-60e0-4d44-9485-ab870fe7b9a1" providerId="ADAL" clId="{035497E4-D9E7-470A-8842-0FC164166F13}" dt="2022-08-19T02:15:32.302" v="1831" actId="478"/>
          <ac:picMkLst>
            <pc:docMk/>
            <pc:sldMk cId="3428660652" sldId="269"/>
            <ac:picMk id="131" creationId="{076D2057-8DC9-2A7F-D717-AC7A1CC08DDB}"/>
          </ac:picMkLst>
        </pc:picChg>
        <pc:picChg chg="add del mod">
          <ac:chgData name="NGUYEN HUY HOANG 20191855" userId="4280711d-60e0-4d44-9485-ab870fe7b9a1" providerId="ADAL" clId="{035497E4-D9E7-470A-8842-0FC164166F13}" dt="2022-08-19T02:15:33.030" v="1832" actId="478"/>
          <ac:picMkLst>
            <pc:docMk/>
            <pc:sldMk cId="3428660652" sldId="269"/>
            <ac:picMk id="132" creationId="{106D754E-26EF-2F9F-5C5E-B1CE2692550C}"/>
          </ac:picMkLst>
        </pc:picChg>
        <pc:picChg chg="add del mod">
          <ac:chgData name="NGUYEN HUY HOANG 20191855" userId="4280711d-60e0-4d44-9485-ab870fe7b9a1" providerId="ADAL" clId="{035497E4-D9E7-470A-8842-0FC164166F13}" dt="2022-08-19T02:15:33.546" v="1833" actId="478"/>
          <ac:picMkLst>
            <pc:docMk/>
            <pc:sldMk cId="3428660652" sldId="269"/>
            <ac:picMk id="133" creationId="{DF5E08AF-B57C-6F64-6B44-3B6B508A151C}"/>
          </ac:picMkLst>
        </pc:picChg>
        <pc:picChg chg="add mod">
          <ac:chgData name="NGUYEN HUY HOANG 20191855" userId="4280711d-60e0-4d44-9485-ab870fe7b9a1" providerId="ADAL" clId="{035497E4-D9E7-470A-8842-0FC164166F13}" dt="2022-08-19T02:18:59.491" v="1875" actId="1076"/>
          <ac:picMkLst>
            <pc:docMk/>
            <pc:sldMk cId="3428660652" sldId="269"/>
            <ac:picMk id="135" creationId="{E7AE6FE6-B836-C73A-AAAB-16A3B5E0CFCE}"/>
          </ac:picMkLst>
        </pc:picChg>
        <pc:picChg chg="add mod">
          <ac:chgData name="NGUYEN HUY HOANG 20191855" userId="4280711d-60e0-4d44-9485-ab870fe7b9a1" providerId="ADAL" clId="{035497E4-D9E7-470A-8842-0FC164166F13}" dt="2022-08-19T02:21:57.001" v="1894" actId="1076"/>
          <ac:picMkLst>
            <pc:docMk/>
            <pc:sldMk cId="3428660652" sldId="269"/>
            <ac:picMk id="136" creationId="{6274FDE7-7445-1B84-316E-9D672C986D40}"/>
          </ac:picMkLst>
        </pc:picChg>
        <pc:picChg chg="add mod">
          <ac:chgData name="NGUYEN HUY HOANG 20191855" userId="4280711d-60e0-4d44-9485-ab870fe7b9a1" providerId="ADAL" clId="{035497E4-D9E7-470A-8842-0FC164166F13}" dt="2022-08-19T02:23:34.703" v="1908" actId="1076"/>
          <ac:picMkLst>
            <pc:docMk/>
            <pc:sldMk cId="3428660652" sldId="269"/>
            <ac:picMk id="137" creationId="{103A711A-29FE-F1BD-C217-AF2C5CB554DC}"/>
          </ac:picMkLst>
        </pc:picChg>
        <pc:picChg chg="add mod">
          <ac:chgData name="NGUYEN HUY HOANG 20191855" userId="4280711d-60e0-4d44-9485-ab870fe7b9a1" providerId="ADAL" clId="{035497E4-D9E7-470A-8842-0FC164166F13}" dt="2022-08-19T02:22:59.605" v="1901" actId="1076"/>
          <ac:picMkLst>
            <pc:docMk/>
            <pc:sldMk cId="3428660652" sldId="269"/>
            <ac:picMk id="139" creationId="{28D76528-453A-DAA3-4E4E-2E5D3E058DE1}"/>
          </ac:picMkLst>
        </pc:picChg>
        <pc:cxnChg chg="add del mod">
          <ac:chgData name="NGUYEN HUY HOANG 20191855" userId="4280711d-60e0-4d44-9485-ab870fe7b9a1" providerId="ADAL" clId="{035497E4-D9E7-470A-8842-0FC164166F13}" dt="2022-08-19T02:13:13.494" v="1790"/>
          <ac:cxnSpMkLst>
            <pc:docMk/>
            <pc:sldMk cId="3428660652" sldId="269"/>
            <ac:cxnSpMk id="10" creationId="{F3C5FD4F-15A2-5656-28DD-C4E397C72DAA}"/>
          </ac:cxnSpMkLst>
        </pc:cxnChg>
        <pc:cxnChg chg="add del mod">
          <ac:chgData name="NGUYEN HUY HOANG 20191855" userId="4280711d-60e0-4d44-9485-ab870fe7b9a1" providerId="ADAL" clId="{035497E4-D9E7-470A-8842-0FC164166F13}" dt="2022-08-19T02:13:13.494" v="1790"/>
          <ac:cxnSpMkLst>
            <pc:docMk/>
            <pc:sldMk cId="3428660652" sldId="269"/>
            <ac:cxnSpMk id="13" creationId="{1731A01E-D1D3-9CA1-9622-22A51A797949}"/>
          </ac:cxnSpMkLst>
        </pc:cxnChg>
        <pc:cxnChg chg="add del mod">
          <ac:chgData name="NGUYEN HUY HOANG 20191855" userId="4280711d-60e0-4d44-9485-ab870fe7b9a1" providerId="ADAL" clId="{035497E4-D9E7-470A-8842-0FC164166F13}" dt="2022-08-19T02:13:13.494" v="1790"/>
          <ac:cxnSpMkLst>
            <pc:docMk/>
            <pc:sldMk cId="3428660652" sldId="269"/>
            <ac:cxnSpMk id="17" creationId="{78DD9367-B150-71B3-A0F2-25F4780811BC}"/>
          </ac:cxnSpMkLst>
        </pc:cxnChg>
        <pc:cxnChg chg="add del mod">
          <ac:chgData name="NGUYEN HUY HOANG 20191855" userId="4280711d-60e0-4d44-9485-ab870fe7b9a1" providerId="ADAL" clId="{035497E4-D9E7-470A-8842-0FC164166F13}" dt="2022-08-19T02:13:13.494" v="1790"/>
          <ac:cxnSpMkLst>
            <pc:docMk/>
            <pc:sldMk cId="3428660652" sldId="269"/>
            <ac:cxnSpMk id="18" creationId="{6D367879-3BB9-E0C7-38F5-DA70E4F5FE49}"/>
          </ac:cxnSpMkLst>
        </pc:cxnChg>
        <pc:cxnChg chg="add del mod">
          <ac:chgData name="NGUYEN HUY HOANG 20191855" userId="4280711d-60e0-4d44-9485-ab870fe7b9a1" providerId="ADAL" clId="{035497E4-D9E7-470A-8842-0FC164166F13}" dt="2022-08-19T02:13:13.494" v="1790"/>
          <ac:cxnSpMkLst>
            <pc:docMk/>
            <pc:sldMk cId="3428660652" sldId="269"/>
            <ac:cxnSpMk id="19" creationId="{B57BEDF8-C133-25F7-50A9-8DAAA8F1EC46}"/>
          </ac:cxnSpMkLst>
        </pc:cxnChg>
        <pc:cxnChg chg="add del mod">
          <ac:chgData name="NGUYEN HUY HOANG 20191855" userId="4280711d-60e0-4d44-9485-ab870fe7b9a1" providerId="ADAL" clId="{035497E4-D9E7-470A-8842-0FC164166F13}" dt="2022-08-19T02:13:13.494" v="1790"/>
          <ac:cxnSpMkLst>
            <pc:docMk/>
            <pc:sldMk cId="3428660652" sldId="269"/>
            <ac:cxnSpMk id="23" creationId="{0BD3FB0D-01D9-7F18-E273-47C07D65F883}"/>
          </ac:cxnSpMkLst>
        </pc:cxnChg>
        <pc:cxnChg chg="add del mod">
          <ac:chgData name="NGUYEN HUY HOANG 20191855" userId="4280711d-60e0-4d44-9485-ab870fe7b9a1" providerId="ADAL" clId="{035497E4-D9E7-470A-8842-0FC164166F13}" dt="2022-08-19T02:13:13.494" v="1790"/>
          <ac:cxnSpMkLst>
            <pc:docMk/>
            <pc:sldMk cId="3428660652" sldId="269"/>
            <ac:cxnSpMk id="24" creationId="{0BF75A4D-2325-3D46-94A0-F7A8E2F329D4}"/>
          </ac:cxnSpMkLst>
        </pc:cxnChg>
        <pc:cxnChg chg="add del mod">
          <ac:chgData name="NGUYEN HUY HOANG 20191855" userId="4280711d-60e0-4d44-9485-ab870fe7b9a1" providerId="ADAL" clId="{035497E4-D9E7-470A-8842-0FC164166F13}" dt="2022-08-19T02:13:13.494" v="1790"/>
          <ac:cxnSpMkLst>
            <pc:docMk/>
            <pc:sldMk cId="3428660652" sldId="269"/>
            <ac:cxnSpMk id="25" creationId="{0E65BC18-72B6-ECA4-223E-A946B76998A6}"/>
          </ac:cxnSpMkLst>
        </pc:cxnChg>
        <pc:cxnChg chg="add del mod">
          <ac:chgData name="NGUYEN HUY HOANG 20191855" userId="4280711d-60e0-4d44-9485-ab870fe7b9a1" providerId="ADAL" clId="{035497E4-D9E7-470A-8842-0FC164166F13}" dt="2022-08-19T02:13:38.239" v="1806"/>
          <ac:cxnSpMkLst>
            <pc:docMk/>
            <pc:sldMk cId="3428660652" sldId="269"/>
            <ac:cxnSpMk id="53" creationId="{06C95C7F-14F0-7C25-90C7-A11C4CCED580}"/>
          </ac:cxnSpMkLst>
        </pc:cxnChg>
        <pc:cxnChg chg="add del mod">
          <ac:chgData name="NGUYEN HUY HOANG 20191855" userId="4280711d-60e0-4d44-9485-ab870fe7b9a1" providerId="ADAL" clId="{035497E4-D9E7-470A-8842-0FC164166F13}" dt="2022-08-19T02:13:38.239" v="1806"/>
          <ac:cxnSpMkLst>
            <pc:docMk/>
            <pc:sldMk cId="3428660652" sldId="269"/>
            <ac:cxnSpMk id="56" creationId="{A4AF1C70-0F62-FFD9-D06C-096602E9C1A9}"/>
          </ac:cxnSpMkLst>
        </pc:cxnChg>
        <pc:cxnChg chg="add del mod">
          <ac:chgData name="NGUYEN HUY HOANG 20191855" userId="4280711d-60e0-4d44-9485-ab870fe7b9a1" providerId="ADAL" clId="{035497E4-D9E7-470A-8842-0FC164166F13}" dt="2022-08-19T02:13:38.239" v="1806"/>
          <ac:cxnSpMkLst>
            <pc:docMk/>
            <pc:sldMk cId="3428660652" sldId="269"/>
            <ac:cxnSpMk id="60" creationId="{0730DBB4-CFF9-D683-3ADD-3913A19B2469}"/>
          </ac:cxnSpMkLst>
        </pc:cxnChg>
        <pc:cxnChg chg="add del mod">
          <ac:chgData name="NGUYEN HUY HOANG 20191855" userId="4280711d-60e0-4d44-9485-ab870fe7b9a1" providerId="ADAL" clId="{035497E4-D9E7-470A-8842-0FC164166F13}" dt="2022-08-19T02:13:38.239" v="1806"/>
          <ac:cxnSpMkLst>
            <pc:docMk/>
            <pc:sldMk cId="3428660652" sldId="269"/>
            <ac:cxnSpMk id="61" creationId="{2582471C-26CE-5BBC-08DF-604AAA1BE824}"/>
          </ac:cxnSpMkLst>
        </pc:cxnChg>
        <pc:cxnChg chg="add del mod">
          <ac:chgData name="NGUYEN HUY HOANG 20191855" userId="4280711d-60e0-4d44-9485-ab870fe7b9a1" providerId="ADAL" clId="{035497E4-D9E7-470A-8842-0FC164166F13}" dt="2022-08-19T02:13:38.239" v="1806"/>
          <ac:cxnSpMkLst>
            <pc:docMk/>
            <pc:sldMk cId="3428660652" sldId="269"/>
            <ac:cxnSpMk id="62" creationId="{D0011459-963F-70CD-D746-91CB13BF3D84}"/>
          </ac:cxnSpMkLst>
        </pc:cxnChg>
        <pc:cxnChg chg="add del mod">
          <ac:chgData name="NGUYEN HUY HOANG 20191855" userId="4280711d-60e0-4d44-9485-ab870fe7b9a1" providerId="ADAL" clId="{035497E4-D9E7-470A-8842-0FC164166F13}" dt="2022-08-19T02:13:38.239" v="1806"/>
          <ac:cxnSpMkLst>
            <pc:docMk/>
            <pc:sldMk cId="3428660652" sldId="269"/>
            <ac:cxnSpMk id="66" creationId="{B344668D-5202-512D-CD9E-6DBC0F6FD251}"/>
          </ac:cxnSpMkLst>
        </pc:cxnChg>
        <pc:cxnChg chg="add del mod">
          <ac:chgData name="NGUYEN HUY HOANG 20191855" userId="4280711d-60e0-4d44-9485-ab870fe7b9a1" providerId="ADAL" clId="{035497E4-D9E7-470A-8842-0FC164166F13}" dt="2022-08-19T02:13:38.239" v="1806"/>
          <ac:cxnSpMkLst>
            <pc:docMk/>
            <pc:sldMk cId="3428660652" sldId="269"/>
            <ac:cxnSpMk id="67" creationId="{C62E15A7-ABA8-2E8B-808B-3CBC415B6882}"/>
          </ac:cxnSpMkLst>
        </pc:cxnChg>
        <pc:cxnChg chg="add del mod">
          <ac:chgData name="NGUYEN HUY HOANG 20191855" userId="4280711d-60e0-4d44-9485-ab870fe7b9a1" providerId="ADAL" clId="{035497E4-D9E7-470A-8842-0FC164166F13}" dt="2022-08-19T02:13:38.239" v="1806"/>
          <ac:cxnSpMkLst>
            <pc:docMk/>
            <pc:sldMk cId="3428660652" sldId="269"/>
            <ac:cxnSpMk id="68" creationId="{7C377C38-EC65-D107-AADB-3D15930F4F4F}"/>
          </ac:cxnSpMkLst>
        </pc:cxnChg>
        <pc:cxnChg chg="add mod">
          <ac:chgData name="NGUYEN HUY HOANG 20191855" userId="4280711d-60e0-4d44-9485-ab870fe7b9a1" providerId="ADAL" clId="{035497E4-D9E7-470A-8842-0FC164166F13}" dt="2022-08-19T02:23:32.110" v="1907" actId="14100"/>
          <ac:cxnSpMkLst>
            <pc:docMk/>
            <pc:sldMk cId="3428660652" sldId="269"/>
            <ac:cxnSpMk id="96" creationId="{90979A46-B97A-B3A4-6E2D-16D70488A7DC}"/>
          </ac:cxnSpMkLst>
        </pc:cxnChg>
        <pc:cxnChg chg="add mod">
          <ac:chgData name="NGUYEN HUY HOANG 20191855" userId="4280711d-60e0-4d44-9485-ab870fe7b9a1" providerId="ADAL" clId="{035497E4-D9E7-470A-8842-0FC164166F13}" dt="2022-08-19T02:23:17.997" v="1904" actId="1076"/>
          <ac:cxnSpMkLst>
            <pc:docMk/>
            <pc:sldMk cId="3428660652" sldId="269"/>
            <ac:cxnSpMk id="99" creationId="{D86D0C4D-228F-2E0D-6A48-C74B0AA8B740}"/>
          </ac:cxnSpMkLst>
        </pc:cxnChg>
        <pc:cxnChg chg="add mod">
          <ac:chgData name="NGUYEN HUY HOANG 20191855" userId="4280711d-60e0-4d44-9485-ab870fe7b9a1" providerId="ADAL" clId="{035497E4-D9E7-470A-8842-0FC164166F13}" dt="2022-08-19T02:13:38.249" v="1807"/>
          <ac:cxnSpMkLst>
            <pc:docMk/>
            <pc:sldMk cId="3428660652" sldId="269"/>
            <ac:cxnSpMk id="103" creationId="{1A4FB860-7198-02DC-5531-26D39897AC93}"/>
          </ac:cxnSpMkLst>
        </pc:cxnChg>
        <pc:cxnChg chg="add mod">
          <ac:chgData name="NGUYEN HUY HOANG 20191855" userId="4280711d-60e0-4d44-9485-ab870fe7b9a1" providerId="ADAL" clId="{035497E4-D9E7-470A-8842-0FC164166F13}" dt="2022-08-19T02:13:38.249" v="1807"/>
          <ac:cxnSpMkLst>
            <pc:docMk/>
            <pc:sldMk cId="3428660652" sldId="269"/>
            <ac:cxnSpMk id="104" creationId="{0258C138-4F4A-BF0F-E3F2-0A685DC44C54}"/>
          </ac:cxnSpMkLst>
        </pc:cxnChg>
        <pc:cxnChg chg="add del mod">
          <ac:chgData name="NGUYEN HUY HOANG 20191855" userId="4280711d-60e0-4d44-9485-ab870fe7b9a1" providerId="ADAL" clId="{035497E4-D9E7-470A-8842-0FC164166F13}" dt="2022-08-19T02:17:02.174" v="1853" actId="478"/>
          <ac:cxnSpMkLst>
            <pc:docMk/>
            <pc:sldMk cId="3428660652" sldId="269"/>
            <ac:cxnSpMk id="105" creationId="{083EB1FD-CE5A-34AC-BFED-7C628D97E05B}"/>
          </ac:cxnSpMkLst>
        </pc:cxnChg>
        <pc:cxnChg chg="add mod">
          <ac:chgData name="NGUYEN HUY HOANG 20191855" userId="4280711d-60e0-4d44-9485-ab870fe7b9a1" providerId="ADAL" clId="{035497E4-D9E7-470A-8842-0FC164166F13}" dt="2022-08-19T02:13:38.249" v="1807"/>
          <ac:cxnSpMkLst>
            <pc:docMk/>
            <pc:sldMk cId="3428660652" sldId="269"/>
            <ac:cxnSpMk id="109" creationId="{7E0694AD-E36C-0B28-3C19-FE6D69A33F6F}"/>
          </ac:cxnSpMkLst>
        </pc:cxnChg>
        <pc:cxnChg chg="add mod">
          <ac:chgData name="NGUYEN HUY HOANG 20191855" userId="4280711d-60e0-4d44-9485-ab870fe7b9a1" providerId="ADAL" clId="{035497E4-D9E7-470A-8842-0FC164166F13}" dt="2022-08-19T02:13:38.249" v="1807"/>
          <ac:cxnSpMkLst>
            <pc:docMk/>
            <pc:sldMk cId="3428660652" sldId="269"/>
            <ac:cxnSpMk id="110" creationId="{7DD24A5E-A1B0-453E-DA03-85424D556F70}"/>
          </ac:cxnSpMkLst>
        </pc:cxnChg>
        <pc:cxnChg chg="add mod">
          <ac:chgData name="NGUYEN HUY HOANG 20191855" userId="4280711d-60e0-4d44-9485-ab870fe7b9a1" providerId="ADAL" clId="{035497E4-D9E7-470A-8842-0FC164166F13}" dt="2022-08-19T02:13:38.249" v="1807"/>
          <ac:cxnSpMkLst>
            <pc:docMk/>
            <pc:sldMk cId="3428660652" sldId="269"/>
            <ac:cxnSpMk id="111" creationId="{3E45F420-8013-11ED-FEFF-0164F4C51AC9}"/>
          </ac:cxnSpMkLst>
        </pc:cxnChg>
      </pc:sldChg>
      <pc:sldChg chg="modSp add mod modNotesTx">
        <pc:chgData name="NGUYEN HUY HOANG 20191855" userId="4280711d-60e0-4d44-9485-ab870fe7b9a1" providerId="ADAL" clId="{035497E4-D9E7-470A-8842-0FC164166F13}" dt="2022-08-19T06:19:32.764" v="8672" actId="20577"/>
        <pc:sldMkLst>
          <pc:docMk/>
          <pc:sldMk cId="4200726129" sldId="270"/>
        </pc:sldMkLst>
        <pc:spChg chg="mod">
          <ac:chgData name="NGUYEN HUY HOANG 20191855" userId="4280711d-60e0-4d44-9485-ab870fe7b9a1" providerId="ADAL" clId="{035497E4-D9E7-470A-8842-0FC164166F13}" dt="2022-08-19T04:28:45.721" v="5238"/>
          <ac:spMkLst>
            <pc:docMk/>
            <pc:sldMk cId="4200726129" sldId="270"/>
            <ac:spMk id="2" creationId="{8B65ABA9-3A9F-4099-8578-57D4D650E31B}"/>
          </ac:spMkLst>
        </pc:spChg>
      </pc:sldChg>
      <pc:sldChg chg="addSp delSp modSp add mod modNotesTx">
        <pc:chgData name="NGUYEN HUY HOANG 20191855" userId="4280711d-60e0-4d44-9485-ab870fe7b9a1" providerId="ADAL" clId="{035497E4-D9E7-470A-8842-0FC164166F13}" dt="2022-08-19T05:24:04.942" v="7305" actId="20577"/>
        <pc:sldMkLst>
          <pc:docMk/>
          <pc:sldMk cId="3784724885" sldId="271"/>
        </pc:sldMkLst>
        <pc:spChg chg="mod">
          <ac:chgData name="NGUYEN HUY HOANG 20191855" userId="4280711d-60e0-4d44-9485-ab870fe7b9a1" providerId="ADAL" clId="{035497E4-D9E7-470A-8842-0FC164166F13}" dt="2022-08-19T04:28:48.442" v="5239"/>
          <ac:spMkLst>
            <pc:docMk/>
            <pc:sldMk cId="3784724885" sldId="271"/>
            <ac:spMk id="2" creationId="{8B65ABA9-3A9F-4099-8578-57D4D650E31B}"/>
          </ac:spMkLst>
        </pc:spChg>
        <pc:spChg chg="del">
          <ac:chgData name="NGUYEN HUY HOANG 20191855" userId="4280711d-60e0-4d44-9485-ab870fe7b9a1" providerId="ADAL" clId="{035497E4-D9E7-470A-8842-0FC164166F13}" dt="2022-08-19T02:25:19.456" v="2095" actId="478"/>
          <ac:spMkLst>
            <pc:docMk/>
            <pc:sldMk cId="3784724885" sldId="271"/>
            <ac:spMk id="4" creationId="{87846BC8-17BD-6945-7AC7-9B4236F99F0A}"/>
          </ac:spMkLst>
        </pc:spChg>
        <pc:spChg chg="add mod">
          <ac:chgData name="NGUYEN HUY HOANG 20191855" userId="4280711d-60e0-4d44-9485-ab870fe7b9a1" providerId="ADAL" clId="{035497E4-D9E7-470A-8842-0FC164166F13}" dt="2022-08-19T02:26:01.882" v="2166" actId="20577"/>
          <ac:spMkLst>
            <pc:docMk/>
            <pc:sldMk cId="3784724885" sldId="271"/>
            <ac:spMk id="5" creationId="{A041D88E-4C31-DA28-B3FC-C97859B2167E}"/>
          </ac:spMkLst>
        </pc:spChg>
        <pc:picChg chg="del">
          <ac:chgData name="NGUYEN HUY HOANG 20191855" userId="4280711d-60e0-4d44-9485-ab870fe7b9a1" providerId="ADAL" clId="{035497E4-D9E7-470A-8842-0FC164166F13}" dt="2022-08-19T02:25:17.963" v="2094" actId="478"/>
          <ac:picMkLst>
            <pc:docMk/>
            <pc:sldMk cId="3784724885" sldId="271"/>
            <ac:picMk id="3" creationId="{AD5793B4-C6F3-B583-D717-063AF8BF4669}"/>
          </ac:picMkLst>
        </pc:picChg>
        <pc:picChg chg="add mod">
          <ac:chgData name="NGUYEN HUY HOANG 20191855" userId="4280711d-60e0-4d44-9485-ab870fe7b9a1" providerId="ADAL" clId="{035497E4-D9E7-470A-8842-0FC164166F13}" dt="2022-08-19T02:29:14.544" v="2416" actId="1076"/>
          <ac:picMkLst>
            <pc:docMk/>
            <pc:sldMk cId="3784724885" sldId="271"/>
            <ac:picMk id="6" creationId="{30B0B659-7AF8-FB45-6CF3-B50F12E71B44}"/>
          </ac:picMkLst>
        </pc:picChg>
      </pc:sldChg>
      <pc:sldChg chg="addSp delSp modSp add mod modNotesTx">
        <pc:chgData name="NGUYEN HUY HOANG 20191855" userId="4280711d-60e0-4d44-9485-ab870fe7b9a1" providerId="ADAL" clId="{035497E4-D9E7-470A-8842-0FC164166F13}" dt="2022-08-19T06:20:43.702" v="8740" actId="20577"/>
        <pc:sldMkLst>
          <pc:docMk/>
          <pc:sldMk cId="1251775258" sldId="272"/>
        </pc:sldMkLst>
        <pc:spChg chg="mod">
          <ac:chgData name="NGUYEN HUY HOANG 20191855" userId="4280711d-60e0-4d44-9485-ab870fe7b9a1" providerId="ADAL" clId="{035497E4-D9E7-470A-8842-0FC164166F13}" dt="2022-08-19T04:29:00.734" v="5243"/>
          <ac:spMkLst>
            <pc:docMk/>
            <pc:sldMk cId="1251775258" sldId="272"/>
            <ac:spMk id="2" creationId="{8B65ABA9-3A9F-4099-8578-57D4D650E31B}"/>
          </ac:spMkLst>
        </pc:spChg>
        <pc:spChg chg="add mod">
          <ac:chgData name="NGUYEN HUY HOANG 20191855" userId="4280711d-60e0-4d44-9485-ab870fe7b9a1" providerId="ADAL" clId="{035497E4-D9E7-470A-8842-0FC164166F13}" dt="2022-08-19T02:49:01.851" v="2879" actId="20577"/>
          <ac:spMkLst>
            <pc:docMk/>
            <pc:sldMk cId="1251775258" sldId="272"/>
            <ac:spMk id="3" creationId="{34D1888A-DF71-D05C-DB87-2995646FDCE2}"/>
          </ac:spMkLst>
        </pc:spChg>
        <pc:picChg chg="add del mod">
          <ac:chgData name="NGUYEN HUY HOANG 20191855" userId="4280711d-60e0-4d44-9485-ab870fe7b9a1" providerId="ADAL" clId="{035497E4-D9E7-470A-8842-0FC164166F13}" dt="2022-08-19T02:49:30.150" v="2883" actId="478"/>
          <ac:picMkLst>
            <pc:docMk/>
            <pc:sldMk cId="1251775258" sldId="272"/>
            <ac:picMk id="5" creationId="{919E6F6A-3847-E90F-DB17-B9BC0F6571C3}"/>
          </ac:picMkLst>
        </pc:picChg>
        <pc:picChg chg="add mod">
          <ac:chgData name="NGUYEN HUY HOANG 20191855" userId="4280711d-60e0-4d44-9485-ab870fe7b9a1" providerId="ADAL" clId="{035497E4-D9E7-470A-8842-0FC164166F13}" dt="2022-08-19T02:49:33.514" v="2885" actId="1076"/>
          <ac:picMkLst>
            <pc:docMk/>
            <pc:sldMk cId="1251775258" sldId="272"/>
            <ac:picMk id="7" creationId="{009E4F86-B6F3-12B9-BA5C-5FE4B9DBE6C8}"/>
          </ac:picMkLst>
        </pc:picChg>
        <pc:picChg chg="add mod">
          <ac:chgData name="NGUYEN HUY HOANG 20191855" userId="4280711d-60e0-4d44-9485-ab870fe7b9a1" providerId="ADAL" clId="{035497E4-D9E7-470A-8842-0FC164166F13}" dt="2022-08-19T02:49:44.759" v="2887" actId="1076"/>
          <ac:picMkLst>
            <pc:docMk/>
            <pc:sldMk cId="1251775258" sldId="272"/>
            <ac:picMk id="9" creationId="{F94BBE3C-7C71-5C5A-EDC6-32D23D699BF3}"/>
          </ac:picMkLst>
        </pc:picChg>
        <pc:picChg chg="add mod">
          <ac:chgData name="NGUYEN HUY HOANG 20191855" userId="4280711d-60e0-4d44-9485-ab870fe7b9a1" providerId="ADAL" clId="{035497E4-D9E7-470A-8842-0FC164166F13}" dt="2022-08-19T02:49:56.194" v="2889" actId="1076"/>
          <ac:picMkLst>
            <pc:docMk/>
            <pc:sldMk cId="1251775258" sldId="272"/>
            <ac:picMk id="11" creationId="{0E47DAC5-1AF7-2650-BD42-49DDFEF466A7}"/>
          </ac:picMkLst>
        </pc:picChg>
      </pc:sldChg>
      <pc:sldChg chg="addSp modSp add mod modNotesTx">
        <pc:chgData name="NGUYEN HUY HOANG 20191855" userId="4280711d-60e0-4d44-9485-ab870fe7b9a1" providerId="ADAL" clId="{035497E4-D9E7-470A-8842-0FC164166F13}" dt="2022-08-19T06:48:16.326" v="9505" actId="20577"/>
        <pc:sldMkLst>
          <pc:docMk/>
          <pc:sldMk cId="3469752349" sldId="273"/>
        </pc:sldMkLst>
        <pc:spChg chg="mod">
          <ac:chgData name="NGUYEN HUY HOANG 20191855" userId="4280711d-60e0-4d44-9485-ab870fe7b9a1" providerId="ADAL" clId="{035497E4-D9E7-470A-8842-0FC164166F13}" dt="2022-08-19T04:28:58.338" v="5242"/>
          <ac:spMkLst>
            <pc:docMk/>
            <pc:sldMk cId="3469752349" sldId="273"/>
            <ac:spMk id="2" creationId="{8B65ABA9-3A9F-4099-8578-57D4D650E31B}"/>
          </ac:spMkLst>
        </pc:spChg>
        <pc:spChg chg="add mod">
          <ac:chgData name="NGUYEN HUY HOANG 20191855" userId="4280711d-60e0-4d44-9485-ab870fe7b9a1" providerId="ADAL" clId="{035497E4-D9E7-470A-8842-0FC164166F13}" dt="2022-08-19T02:46:27.648" v="2843"/>
          <ac:spMkLst>
            <pc:docMk/>
            <pc:sldMk cId="3469752349" sldId="273"/>
            <ac:spMk id="5" creationId="{DAC26157-869D-2761-CE3C-859CD421F545}"/>
          </ac:spMkLst>
        </pc:spChg>
        <pc:picChg chg="add mod">
          <ac:chgData name="NGUYEN HUY HOANG 20191855" userId="4280711d-60e0-4d44-9485-ab870fe7b9a1" providerId="ADAL" clId="{035497E4-D9E7-470A-8842-0FC164166F13}" dt="2022-08-19T02:44:24.954" v="2836" actId="1076"/>
          <ac:picMkLst>
            <pc:docMk/>
            <pc:sldMk cId="3469752349" sldId="273"/>
            <ac:picMk id="3" creationId="{2D7CB750-C76F-2D36-AB87-F66320C00E4B}"/>
          </ac:picMkLst>
        </pc:picChg>
        <pc:picChg chg="add mod">
          <ac:chgData name="NGUYEN HUY HOANG 20191855" userId="4280711d-60e0-4d44-9485-ab870fe7b9a1" providerId="ADAL" clId="{035497E4-D9E7-470A-8842-0FC164166F13}" dt="2022-08-19T02:44:44.263" v="2838" actId="1076"/>
          <ac:picMkLst>
            <pc:docMk/>
            <pc:sldMk cId="3469752349" sldId="273"/>
            <ac:picMk id="4" creationId="{69396514-620E-F0B1-96BB-F7A0B76D6A30}"/>
          </ac:picMkLst>
        </pc:picChg>
      </pc:sldChg>
      <pc:sldChg chg="addSp delSp modSp add mod modNotesTx">
        <pc:chgData name="NGUYEN HUY HOANG 20191855" userId="4280711d-60e0-4d44-9485-ab870fe7b9a1" providerId="ADAL" clId="{035497E4-D9E7-470A-8842-0FC164166F13}" dt="2022-08-19T05:36:31.885" v="7547" actId="20577"/>
        <pc:sldMkLst>
          <pc:docMk/>
          <pc:sldMk cId="156000850" sldId="274"/>
        </pc:sldMkLst>
        <pc:spChg chg="mod">
          <ac:chgData name="NGUYEN HUY HOANG 20191855" userId="4280711d-60e0-4d44-9485-ab870fe7b9a1" providerId="ADAL" clId="{035497E4-D9E7-470A-8842-0FC164166F13}" dt="2022-08-19T04:28:55.370" v="5241"/>
          <ac:spMkLst>
            <pc:docMk/>
            <pc:sldMk cId="156000850" sldId="274"/>
            <ac:spMk id="2" creationId="{8B65ABA9-3A9F-4099-8578-57D4D650E31B}"/>
          </ac:spMkLst>
        </pc:spChg>
        <pc:spChg chg="add del mod">
          <ac:chgData name="NGUYEN HUY HOANG 20191855" userId="4280711d-60e0-4d44-9485-ab870fe7b9a1" providerId="ADAL" clId="{035497E4-D9E7-470A-8842-0FC164166F13}" dt="2022-08-19T02:39:07.475" v="2706"/>
          <ac:spMkLst>
            <pc:docMk/>
            <pc:sldMk cId="156000850" sldId="274"/>
            <ac:spMk id="4" creationId="{8E447C5E-7C08-2DE2-0190-82E41509AA16}"/>
          </ac:spMkLst>
        </pc:spChg>
        <pc:spChg chg="add mod">
          <ac:chgData name="NGUYEN HUY HOANG 20191855" userId="4280711d-60e0-4d44-9485-ab870fe7b9a1" providerId="ADAL" clId="{035497E4-D9E7-470A-8842-0FC164166F13}" dt="2022-08-19T02:39:28.485" v="2731" actId="20577"/>
          <ac:spMkLst>
            <pc:docMk/>
            <pc:sldMk cId="156000850" sldId="274"/>
            <ac:spMk id="5" creationId="{ECC42B89-BCA0-BFC6-FCAE-E413A1FD9DC0}"/>
          </ac:spMkLst>
        </pc:spChg>
        <pc:spChg chg="add mod">
          <ac:chgData name="NGUYEN HUY HOANG 20191855" userId="4280711d-60e0-4d44-9485-ab870fe7b9a1" providerId="ADAL" clId="{035497E4-D9E7-470A-8842-0FC164166F13}" dt="2022-08-19T02:43:36.235" v="2831" actId="14100"/>
          <ac:spMkLst>
            <pc:docMk/>
            <pc:sldMk cId="156000850" sldId="274"/>
            <ac:spMk id="12" creationId="{6CAF68E8-D69A-8D12-896A-D54C686B4B96}"/>
          </ac:spMkLst>
        </pc:spChg>
        <pc:spChg chg="add mod">
          <ac:chgData name="NGUYEN HUY HOANG 20191855" userId="4280711d-60e0-4d44-9485-ab870fe7b9a1" providerId="ADAL" clId="{035497E4-D9E7-470A-8842-0FC164166F13}" dt="2022-08-19T02:42:17.526" v="2808" actId="20577"/>
          <ac:spMkLst>
            <pc:docMk/>
            <pc:sldMk cId="156000850" sldId="274"/>
            <ac:spMk id="13" creationId="{6D1AEBEF-589F-654B-681C-40010FE9B0F2}"/>
          </ac:spMkLst>
        </pc:spChg>
        <pc:spChg chg="add mod">
          <ac:chgData name="NGUYEN HUY HOANG 20191855" userId="4280711d-60e0-4d44-9485-ab870fe7b9a1" providerId="ADAL" clId="{035497E4-D9E7-470A-8842-0FC164166F13}" dt="2022-08-19T02:43:40.864" v="2832" actId="14100"/>
          <ac:spMkLst>
            <pc:docMk/>
            <pc:sldMk cId="156000850" sldId="274"/>
            <ac:spMk id="14" creationId="{7749ACFE-6857-C73A-8056-074A52327F87}"/>
          </ac:spMkLst>
        </pc:spChg>
        <pc:spChg chg="add mod">
          <ac:chgData name="NGUYEN HUY HOANG 20191855" userId="4280711d-60e0-4d44-9485-ab870fe7b9a1" providerId="ADAL" clId="{035497E4-D9E7-470A-8842-0FC164166F13}" dt="2022-08-19T02:43:27.491" v="2830" actId="20577"/>
          <ac:spMkLst>
            <pc:docMk/>
            <pc:sldMk cId="156000850" sldId="274"/>
            <ac:spMk id="15" creationId="{FB7A6555-407B-7BC3-A9D6-D256D1B4A314}"/>
          </ac:spMkLst>
        </pc:spChg>
        <pc:picChg chg="add mod">
          <ac:chgData name="NGUYEN HUY HOANG 20191855" userId="4280711d-60e0-4d44-9485-ab870fe7b9a1" providerId="ADAL" clId="{035497E4-D9E7-470A-8842-0FC164166F13}" dt="2022-08-19T02:41:09.779" v="2751" actId="1076"/>
          <ac:picMkLst>
            <pc:docMk/>
            <pc:sldMk cId="156000850" sldId="274"/>
            <ac:picMk id="3" creationId="{C239CD7C-C707-744C-E85C-42BD9E9E4C27}"/>
          </ac:picMkLst>
        </pc:picChg>
        <pc:picChg chg="add del mod">
          <ac:chgData name="NGUYEN HUY HOANG 20191855" userId="4280711d-60e0-4d44-9485-ab870fe7b9a1" providerId="ADAL" clId="{035497E4-D9E7-470A-8842-0FC164166F13}" dt="2022-08-19T02:40:31.991" v="2739" actId="478"/>
          <ac:picMkLst>
            <pc:docMk/>
            <pc:sldMk cId="156000850" sldId="274"/>
            <ac:picMk id="7" creationId="{A02C4CCE-6D42-04F4-0692-17CBD27C9A2B}"/>
          </ac:picMkLst>
        </pc:picChg>
        <pc:picChg chg="add del mod">
          <ac:chgData name="NGUYEN HUY HOANG 20191855" userId="4280711d-60e0-4d44-9485-ab870fe7b9a1" providerId="ADAL" clId="{035497E4-D9E7-470A-8842-0FC164166F13}" dt="2022-08-19T02:40:40.232" v="2745" actId="478"/>
          <ac:picMkLst>
            <pc:docMk/>
            <pc:sldMk cId="156000850" sldId="274"/>
            <ac:picMk id="9" creationId="{12E3C452-1714-026A-82E5-00C77DF3ECEE}"/>
          </ac:picMkLst>
        </pc:picChg>
        <pc:picChg chg="add mod">
          <ac:chgData name="NGUYEN HUY HOANG 20191855" userId="4280711d-60e0-4d44-9485-ab870fe7b9a1" providerId="ADAL" clId="{035497E4-D9E7-470A-8842-0FC164166F13}" dt="2022-08-19T02:41:15.979" v="2752" actId="1076"/>
          <ac:picMkLst>
            <pc:docMk/>
            <pc:sldMk cId="156000850" sldId="274"/>
            <ac:picMk id="11" creationId="{1486C455-084E-5F14-B386-001D80948E4C}"/>
          </ac:picMkLst>
        </pc:picChg>
      </pc:sldChg>
      <pc:sldChg chg="addSp delSp modSp add mod modNotesTx">
        <pc:chgData name="NGUYEN HUY HOANG 20191855" userId="4280711d-60e0-4d44-9485-ab870fe7b9a1" providerId="ADAL" clId="{035497E4-D9E7-470A-8842-0FC164166F13}" dt="2022-08-19T05:30:12.339" v="7523" actId="20577"/>
        <pc:sldMkLst>
          <pc:docMk/>
          <pc:sldMk cId="2555806447" sldId="275"/>
        </pc:sldMkLst>
        <pc:spChg chg="mod">
          <ac:chgData name="NGUYEN HUY HOANG 20191855" userId="4280711d-60e0-4d44-9485-ab870fe7b9a1" providerId="ADAL" clId="{035497E4-D9E7-470A-8842-0FC164166F13}" dt="2022-08-19T04:28:51.606" v="5240"/>
          <ac:spMkLst>
            <pc:docMk/>
            <pc:sldMk cId="2555806447" sldId="275"/>
            <ac:spMk id="2" creationId="{8B65ABA9-3A9F-4099-8578-57D4D650E31B}"/>
          </ac:spMkLst>
        </pc:spChg>
        <pc:spChg chg="add mod">
          <ac:chgData name="NGUYEN HUY HOANG 20191855" userId="4280711d-60e0-4d44-9485-ab870fe7b9a1" providerId="ADAL" clId="{035497E4-D9E7-470A-8842-0FC164166F13}" dt="2022-08-19T02:38:14.984" v="2696" actId="1076"/>
          <ac:spMkLst>
            <pc:docMk/>
            <pc:sldMk cId="2555806447" sldId="275"/>
            <ac:spMk id="4" creationId="{12E0B913-3645-5106-8F32-AC416965B315}"/>
          </ac:spMkLst>
        </pc:spChg>
        <pc:spChg chg="add mod">
          <ac:chgData name="NGUYEN HUY HOANG 20191855" userId="4280711d-60e0-4d44-9485-ab870fe7b9a1" providerId="ADAL" clId="{035497E4-D9E7-470A-8842-0FC164166F13}" dt="2022-08-19T02:38:11.614" v="2695" actId="1076"/>
          <ac:spMkLst>
            <pc:docMk/>
            <pc:sldMk cId="2555806447" sldId="275"/>
            <ac:spMk id="6" creationId="{2A085E1B-9E8C-2C91-B02F-B22DB7C66F33}"/>
          </ac:spMkLst>
        </pc:spChg>
        <pc:spChg chg="add del mod">
          <ac:chgData name="NGUYEN HUY HOANG 20191855" userId="4280711d-60e0-4d44-9485-ab870fe7b9a1" providerId="ADAL" clId="{035497E4-D9E7-470A-8842-0FC164166F13}" dt="2022-08-19T02:33:06.929" v="2473"/>
          <ac:spMkLst>
            <pc:docMk/>
            <pc:sldMk cId="2555806447" sldId="275"/>
            <ac:spMk id="7" creationId="{B54D1165-4B16-0D6B-F0E5-2A2CDBB0E2F8}"/>
          </ac:spMkLst>
        </pc:spChg>
        <pc:spChg chg="add mod">
          <ac:chgData name="NGUYEN HUY HOANG 20191855" userId="4280711d-60e0-4d44-9485-ab870fe7b9a1" providerId="ADAL" clId="{035497E4-D9E7-470A-8842-0FC164166F13}" dt="2022-08-19T02:38:11.614" v="2695" actId="1076"/>
          <ac:spMkLst>
            <pc:docMk/>
            <pc:sldMk cId="2555806447" sldId="275"/>
            <ac:spMk id="8" creationId="{9FAC4FFE-90F6-F092-CEDF-1D776A427EFA}"/>
          </ac:spMkLst>
        </pc:spChg>
        <pc:spChg chg="add mod">
          <ac:chgData name="NGUYEN HUY HOANG 20191855" userId="4280711d-60e0-4d44-9485-ab870fe7b9a1" providerId="ADAL" clId="{035497E4-D9E7-470A-8842-0FC164166F13}" dt="2022-08-19T02:38:11.614" v="2695" actId="1076"/>
          <ac:spMkLst>
            <pc:docMk/>
            <pc:sldMk cId="2555806447" sldId="275"/>
            <ac:spMk id="9" creationId="{15B1ED52-B04E-4A1C-2AEA-9E0B13C0FE81}"/>
          </ac:spMkLst>
        </pc:spChg>
        <pc:spChg chg="add mod">
          <ac:chgData name="NGUYEN HUY HOANG 20191855" userId="4280711d-60e0-4d44-9485-ab870fe7b9a1" providerId="ADAL" clId="{035497E4-D9E7-470A-8842-0FC164166F13}" dt="2022-08-19T02:37:54.341" v="2692" actId="1076"/>
          <ac:spMkLst>
            <pc:docMk/>
            <pc:sldMk cId="2555806447" sldId="275"/>
            <ac:spMk id="10" creationId="{E4D36CBE-5E9C-D497-DE74-B4689676BF30}"/>
          </ac:spMkLst>
        </pc:spChg>
        <pc:spChg chg="add mod">
          <ac:chgData name="NGUYEN HUY HOANG 20191855" userId="4280711d-60e0-4d44-9485-ab870fe7b9a1" providerId="ADAL" clId="{035497E4-D9E7-470A-8842-0FC164166F13}" dt="2022-08-19T02:37:54.341" v="2692" actId="1076"/>
          <ac:spMkLst>
            <pc:docMk/>
            <pc:sldMk cId="2555806447" sldId="275"/>
            <ac:spMk id="11" creationId="{F0075C95-CFDD-F2A6-2E6F-F207CBB2467F}"/>
          </ac:spMkLst>
        </pc:spChg>
        <pc:spChg chg="add mod">
          <ac:chgData name="NGUYEN HUY HOANG 20191855" userId="4280711d-60e0-4d44-9485-ab870fe7b9a1" providerId="ADAL" clId="{035497E4-D9E7-470A-8842-0FC164166F13}" dt="2022-08-19T02:37:54.341" v="2692" actId="1076"/>
          <ac:spMkLst>
            <pc:docMk/>
            <pc:sldMk cId="2555806447" sldId="275"/>
            <ac:spMk id="12" creationId="{222F3A37-1C1D-B324-70B5-7F89795A3749}"/>
          </ac:spMkLst>
        </pc:spChg>
        <pc:spChg chg="add del mod">
          <ac:chgData name="NGUYEN HUY HOANG 20191855" userId="4280711d-60e0-4d44-9485-ab870fe7b9a1" providerId="ADAL" clId="{035497E4-D9E7-470A-8842-0FC164166F13}" dt="2022-08-19T02:36:19.015" v="2609"/>
          <ac:spMkLst>
            <pc:docMk/>
            <pc:sldMk cId="2555806447" sldId="275"/>
            <ac:spMk id="14" creationId="{6BF9466D-0CBF-B3C1-7A0E-6F800BFE0A3F}"/>
          </ac:spMkLst>
        </pc:spChg>
        <pc:spChg chg="add mod">
          <ac:chgData name="NGUYEN HUY HOANG 20191855" userId="4280711d-60e0-4d44-9485-ab870fe7b9a1" providerId="ADAL" clId="{035497E4-D9E7-470A-8842-0FC164166F13}" dt="2022-08-19T02:38:26.649" v="2697" actId="1076"/>
          <ac:spMkLst>
            <pc:docMk/>
            <pc:sldMk cId="2555806447" sldId="275"/>
            <ac:spMk id="15" creationId="{888FC127-1727-AD8D-ACAA-79D6B3D46765}"/>
          </ac:spMkLst>
        </pc:spChg>
        <pc:spChg chg="add mod">
          <ac:chgData name="NGUYEN HUY HOANG 20191855" userId="4280711d-60e0-4d44-9485-ab870fe7b9a1" providerId="ADAL" clId="{035497E4-D9E7-470A-8842-0FC164166F13}" dt="2022-08-19T02:38:26.649" v="2697" actId="1076"/>
          <ac:spMkLst>
            <pc:docMk/>
            <pc:sldMk cId="2555806447" sldId="275"/>
            <ac:spMk id="16" creationId="{2E6948C9-334F-83AE-78A9-F2C6B6F79107}"/>
          </ac:spMkLst>
        </pc:spChg>
        <pc:spChg chg="add mod">
          <ac:chgData name="NGUYEN HUY HOANG 20191855" userId="4280711d-60e0-4d44-9485-ab870fe7b9a1" providerId="ADAL" clId="{035497E4-D9E7-470A-8842-0FC164166F13}" dt="2022-08-19T02:38:26.649" v="2697" actId="1076"/>
          <ac:spMkLst>
            <pc:docMk/>
            <pc:sldMk cId="2555806447" sldId="275"/>
            <ac:spMk id="17" creationId="{C2596E44-0402-B6EE-456B-742E3EFDB0B7}"/>
          </ac:spMkLst>
        </pc:spChg>
        <pc:spChg chg="add mod">
          <ac:chgData name="NGUYEN HUY HOANG 20191855" userId="4280711d-60e0-4d44-9485-ab870fe7b9a1" providerId="ADAL" clId="{035497E4-D9E7-470A-8842-0FC164166F13}" dt="2022-08-19T02:38:26.649" v="2697" actId="1076"/>
          <ac:spMkLst>
            <pc:docMk/>
            <pc:sldMk cId="2555806447" sldId="275"/>
            <ac:spMk id="18" creationId="{519FFE4F-8560-EC97-34B1-E9AD3EC7D53C}"/>
          </ac:spMkLst>
        </pc:spChg>
        <pc:picChg chg="add mod">
          <ac:chgData name="NGUYEN HUY HOANG 20191855" userId="4280711d-60e0-4d44-9485-ab870fe7b9a1" providerId="ADAL" clId="{035497E4-D9E7-470A-8842-0FC164166F13}" dt="2022-08-19T02:38:11.614" v="2695" actId="1076"/>
          <ac:picMkLst>
            <pc:docMk/>
            <pc:sldMk cId="2555806447" sldId="275"/>
            <ac:picMk id="3" creationId="{A5077A71-B3E2-0638-6699-95EF4458502A}"/>
          </ac:picMkLst>
        </pc:picChg>
        <pc:picChg chg="add mod">
          <ac:chgData name="NGUYEN HUY HOANG 20191855" userId="4280711d-60e0-4d44-9485-ab870fe7b9a1" providerId="ADAL" clId="{035497E4-D9E7-470A-8842-0FC164166F13}" dt="2022-08-19T02:37:54.341" v="2692" actId="1076"/>
          <ac:picMkLst>
            <pc:docMk/>
            <pc:sldMk cId="2555806447" sldId="275"/>
            <ac:picMk id="5" creationId="{ECFE1BFD-543D-83E0-BABD-C6DD41F326D8}"/>
          </ac:picMkLst>
        </pc:picChg>
        <pc:picChg chg="add mod">
          <ac:chgData name="NGUYEN HUY HOANG 20191855" userId="4280711d-60e0-4d44-9485-ab870fe7b9a1" providerId="ADAL" clId="{035497E4-D9E7-470A-8842-0FC164166F13}" dt="2022-08-19T02:38:26.649" v="2697" actId="1076"/>
          <ac:picMkLst>
            <pc:docMk/>
            <pc:sldMk cId="2555806447" sldId="275"/>
            <ac:picMk id="13" creationId="{0CEC66F8-D04D-9074-5027-22D881CDCF3C}"/>
          </ac:picMkLst>
        </pc:picChg>
      </pc:sldChg>
      <pc:sldChg chg="addSp delSp modSp add mod modNotesTx">
        <pc:chgData name="NGUYEN HUY HOANG 20191855" userId="4280711d-60e0-4d44-9485-ab870fe7b9a1" providerId="ADAL" clId="{035497E4-D9E7-470A-8842-0FC164166F13}" dt="2022-08-19T06:21:06.618" v="8777" actId="20577"/>
        <pc:sldMkLst>
          <pc:docMk/>
          <pc:sldMk cId="3164231526" sldId="276"/>
        </pc:sldMkLst>
        <pc:spChg chg="mod">
          <ac:chgData name="NGUYEN HUY HOANG 20191855" userId="4280711d-60e0-4d44-9485-ab870fe7b9a1" providerId="ADAL" clId="{035497E4-D9E7-470A-8842-0FC164166F13}" dt="2022-08-19T04:29:03.310" v="5244"/>
          <ac:spMkLst>
            <pc:docMk/>
            <pc:sldMk cId="3164231526" sldId="276"/>
            <ac:spMk id="2" creationId="{8B65ABA9-3A9F-4099-8578-57D4D650E31B}"/>
          </ac:spMkLst>
        </pc:spChg>
        <pc:spChg chg="mod">
          <ac:chgData name="NGUYEN HUY HOANG 20191855" userId="4280711d-60e0-4d44-9485-ab870fe7b9a1" providerId="ADAL" clId="{035497E4-D9E7-470A-8842-0FC164166F13}" dt="2022-08-19T02:51:29.313" v="2897" actId="20577"/>
          <ac:spMkLst>
            <pc:docMk/>
            <pc:sldMk cId="3164231526" sldId="276"/>
            <ac:spMk id="3" creationId="{34D1888A-DF71-D05C-DB87-2995646FDCE2}"/>
          </ac:spMkLst>
        </pc:spChg>
        <pc:picChg chg="add mod">
          <ac:chgData name="NGUYEN HUY HOANG 20191855" userId="4280711d-60e0-4d44-9485-ab870fe7b9a1" providerId="ADAL" clId="{035497E4-D9E7-470A-8842-0FC164166F13}" dt="2022-08-19T02:52:10.689" v="2904" actId="14100"/>
          <ac:picMkLst>
            <pc:docMk/>
            <pc:sldMk cId="3164231526" sldId="276"/>
            <ac:picMk id="5" creationId="{669B1955-0074-5D1E-A88C-EAA04DAD0493}"/>
          </ac:picMkLst>
        </pc:picChg>
        <pc:picChg chg="del">
          <ac:chgData name="NGUYEN HUY HOANG 20191855" userId="4280711d-60e0-4d44-9485-ab870fe7b9a1" providerId="ADAL" clId="{035497E4-D9E7-470A-8842-0FC164166F13}" dt="2022-08-19T02:50:34.915" v="2891" actId="478"/>
          <ac:picMkLst>
            <pc:docMk/>
            <pc:sldMk cId="3164231526" sldId="276"/>
            <ac:picMk id="7" creationId="{009E4F86-B6F3-12B9-BA5C-5FE4B9DBE6C8}"/>
          </ac:picMkLst>
        </pc:picChg>
        <pc:picChg chg="add mod">
          <ac:chgData name="NGUYEN HUY HOANG 20191855" userId="4280711d-60e0-4d44-9485-ab870fe7b9a1" providerId="ADAL" clId="{035497E4-D9E7-470A-8842-0FC164166F13}" dt="2022-08-19T02:52:08.486" v="2903" actId="1076"/>
          <ac:picMkLst>
            <pc:docMk/>
            <pc:sldMk cId="3164231526" sldId="276"/>
            <ac:picMk id="8" creationId="{624B4BDA-21D9-C425-06B2-AF68692B152D}"/>
          </ac:picMkLst>
        </pc:picChg>
        <pc:picChg chg="del">
          <ac:chgData name="NGUYEN HUY HOANG 20191855" userId="4280711d-60e0-4d44-9485-ab870fe7b9a1" providerId="ADAL" clId="{035497E4-D9E7-470A-8842-0FC164166F13}" dt="2022-08-19T02:50:34.915" v="2891" actId="478"/>
          <ac:picMkLst>
            <pc:docMk/>
            <pc:sldMk cId="3164231526" sldId="276"/>
            <ac:picMk id="9" creationId="{F94BBE3C-7C71-5C5A-EDC6-32D23D699BF3}"/>
          </ac:picMkLst>
        </pc:picChg>
        <pc:picChg chg="del">
          <ac:chgData name="NGUYEN HUY HOANG 20191855" userId="4280711d-60e0-4d44-9485-ab870fe7b9a1" providerId="ADAL" clId="{035497E4-D9E7-470A-8842-0FC164166F13}" dt="2022-08-19T02:50:34.915" v="2891" actId="478"/>
          <ac:picMkLst>
            <pc:docMk/>
            <pc:sldMk cId="3164231526" sldId="276"/>
            <ac:picMk id="11" creationId="{0E47DAC5-1AF7-2650-BD42-49DDFEF466A7}"/>
          </ac:picMkLst>
        </pc:picChg>
      </pc:sldChg>
      <pc:sldChg chg="addSp delSp modSp add mod modNotesTx">
        <pc:chgData name="NGUYEN HUY HOANG 20191855" userId="4280711d-60e0-4d44-9485-ab870fe7b9a1" providerId="ADAL" clId="{035497E4-D9E7-470A-8842-0FC164166F13}" dt="2022-08-19T06:25:28.967" v="9349" actId="20577"/>
        <pc:sldMkLst>
          <pc:docMk/>
          <pc:sldMk cId="1313050725" sldId="277"/>
        </pc:sldMkLst>
        <pc:spChg chg="mod">
          <ac:chgData name="NGUYEN HUY HOANG 20191855" userId="4280711d-60e0-4d44-9485-ab870fe7b9a1" providerId="ADAL" clId="{035497E4-D9E7-470A-8842-0FC164166F13}" dt="2022-08-19T04:29:12.974" v="5247"/>
          <ac:spMkLst>
            <pc:docMk/>
            <pc:sldMk cId="1313050725" sldId="277"/>
            <ac:spMk id="2" creationId="{8B65ABA9-3A9F-4099-8578-57D4D650E31B}"/>
          </ac:spMkLst>
        </pc:spChg>
        <pc:spChg chg="mod">
          <ac:chgData name="NGUYEN HUY HOANG 20191855" userId="4280711d-60e0-4d44-9485-ab870fe7b9a1" providerId="ADAL" clId="{035497E4-D9E7-470A-8842-0FC164166F13}" dt="2022-08-19T02:58:31.164" v="2970" actId="20577"/>
          <ac:spMkLst>
            <pc:docMk/>
            <pc:sldMk cId="1313050725" sldId="277"/>
            <ac:spMk id="3" creationId="{34D1888A-DF71-D05C-DB87-2995646FDCE2}"/>
          </ac:spMkLst>
        </pc:spChg>
        <pc:spChg chg="add del mod">
          <ac:chgData name="NGUYEN HUY HOANG 20191855" userId="4280711d-60e0-4d44-9485-ab870fe7b9a1" providerId="ADAL" clId="{035497E4-D9E7-470A-8842-0FC164166F13}" dt="2022-08-19T03:02:08.297" v="2989" actId="478"/>
          <ac:spMkLst>
            <pc:docMk/>
            <pc:sldMk cId="1313050725" sldId="277"/>
            <ac:spMk id="7" creationId="{B8835BB1-7623-D7A7-0577-B1BF49DD9CFF}"/>
          </ac:spMkLst>
        </pc:spChg>
        <pc:spChg chg="add">
          <ac:chgData name="NGUYEN HUY HOANG 20191855" userId="4280711d-60e0-4d44-9485-ab870fe7b9a1" providerId="ADAL" clId="{035497E4-D9E7-470A-8842-0FC164166F13}" dt="2022-08-19T03:02:13.028" v="2990" actId="11529"/>
          <ac:spMkLst>
            <pc:docMk/>
            <pc:sldMk cId="1313050725" sldId="277"/>
            <ac:spMk id="8" creationId="{20988FA8-0B51-ABE7-3DD5-907E13C8EC0A}"/>
          </ac:spMkLst>
        </pc:spChg>
        <pc:spChg chg="add mod">
          <ac:chgData name="NGUYEN HUY HOANG 20191855" userId="4280711d-60e0-4d44-9485-ab870fe7b9a1" providerId="ADAL" clId="{035497E4-D9E7-470A-8842-0FC164166F13}" dt="2022-08-19T03:02:44.387" v="2994" actId="1076"/>
          <ac:spMkLst>
            <pc:docMk/>
            <pc:sldMk cId="1313050725" sldId="277"/>
            <ac:spMk id="9" creationId="{04325F40-24DA-0012-8BDB-988AF910CD50}"/>
          </ac:spMkLst>
        </pc:spChg>
        <pc:spChg chg="add mod">
          <ac:chgData name="NGUYEN HUY HOANG 20191855" userId="4280711d-60e0-4d44-9485-ab870fe7b9a1" providerId="ADAL" clId="{035497E4-D9E7-470A-8842-0FC164166F13}" dt="2022-08-19T06:00:16.032" v="8010" actId="20577"/>
          <ac:spMkLst>
            <pc:docMk/>
            <pc:sldMk cId="1313050725" sldId="277"/>
            <ac:spMk id="10" creationId="{A476C057-3F35-EEC3-4339-F27CA4BCB3FB}"/>
          </ac:spMkLst>
        </pc:spChg>
        <pc:picChg chg="add mod">
          <ac:chgData name="NGUYEN HUY HOANG 20191855" userId="4280711d-60e0-4d44-9485-ab870fe7b9a1" providerId="ADAL" clId="{035497E4-D9E7-470A-8842-0FC164166F13}" dt="2022-08-19T05:57:24.501" v="7932" actId="14100"/>
          <ac:picMkLst>
            <pc:docMk/>
            <pc:sldMk cId="1313050725" sldId="277"/>
            <ac:picMk id="4" creationId="{459CAC06-FDA1-0045-D0EC-A7514725FB76}"/>
          </ac:picMkLst>
        </pc:picChg>
        <pc:picChg chg="add mod">
          <ac:chgData name="NGUYEN HUY HOANG 20191855" userId="4280711d-60e0-4d44-9485-ab870fe7b9a1" providerId="ADAL" clId="{035497E4-D9E7-470A-8842-0FC164166F13}" dt="2022-08-19T03:01:29.743" v="2983" actId="1076"/>
          <ac:picMkLst>
            <pc:docMk/>
            <pc:sldMk cId="1313050725" sldId="277"/>
            <ac:picMk id="5" creationId="{64D54C11-E8D0-755E-475B-C05A50830CD8}"/>
          </ac:picMkLst>
        </pc:picChg>
        <pc:picChg chg="add mod">
          <ac:chgData name="NGUYEN HUY HOANG 20191855" userId="4280711d-60e0-4d44-9485-ab870fe7b9a1" providerId="ADAL" clId="{035497E4-D9E7-470A-8842-0FC164166F13}" dt="2022-08-19T03:02:48.392" v="2996" actId="14100"/>
          <ac:picMkLst>
            <pc:docMk/>
            <pc:sldMk cId="1313050725" sldId="277"/>
            <ac:picMk id="6" creationId="{1A59CB26-EEBE-D789-FC13-E99F2207529C}"/>
          </ac:picMkLst>
        </pc:picChg>
      </pc:sldChg>
      <pc:sldChg chg="addSp delSp modSp add mod modNotesTx">
        <pc:chgData name="NGUYEN HUY HOANG 20191855" userId="4280711d-60e0-4d44-9485-ab870fe7b9a1" providerId="ADAL" clId="{035497E4-D9E7-470A-8842-0FC164166F13}" dt="2022-08-19T06:24:47.729" v="9313" actId="20577"/>
        <pc:sldMkLst>
          <pc:docMk/>
          <pc:sldMk cId="2656123140" sldId="278"/>
        </pc:sldMkLst>
        <pc:spChg chg="mod">
          <ac:chgData name="NGUYEN HUY HOANG 20191855" userId="4280711d-60e0-4d44-9485-ab870fe7b9a1" providerId="ADAL" clId="{035497E4-D9E7-470A-8842-0FC164166F13}" dt="2022-08-19T04:29:10.169" v="5246"/>
          <ac:spMkLst>
            <pc:docMk/>
            <pc:sldMk cId="2656123140" sldId="278"/>
            <ac:spMk id="2" creationId="{8B65ABA9-3A9F-4099-8578-57D4D650E31B}"/>
          </ac:spMkLst>
        </pc:spChg>
        <pc:spChg chg="mod">
          <ac:chgData name="NGUYEN HUY HOANG 20191855" userId="4280711d-60e0-4d44-9485-ab870fe7b9a1" providerId="ADAL" clId="{035497E4-D9E7-470A-8842-0FC164166F13}" dt="2022-08-19T02:54:08.846" v="2937" actId="20577"/>
          <ac:spMkLst>
            <pc:docMk/>
            <pc:sldMk cId="2656123140" sldId="278"/>
            <ac:spMk id="3" creationId="{34D1888A-DF71-D05C-DB87-2995646FDCE2}"/>
          </ac:spMkLst>
        </pc:spChg>
        <pc:spChg chg="add del">
          <ac:chgData name="NGUYEN HUY HOANG 20191855" userId="4280711d-60e0-4d44-9485-ab870fe7b9a1" providerId="ADAL" clId="{035497E4-D9E7-470A-8842-0FC164166F13}" dt="2022-08-19T05:49:22.342" v="7911" actId="22"/>
          <ac:spMkLst>
            <pc:docMk/>
            <pc:sldMk cId="2656123140" sldId="278"/>
            <ac:spMk id="7" creationId="{CB0B1A07-8BF4-4C33-C996-2F257FF58521}"/>
          </ac:spMkLst>
        </pc:spChg>
        <pc:spChg chg="add mod">
          <ac:chgData name="NGUYEN HUY HOANG 20191855" userId="4280711d-60e0-4d44-9485-ab870fe7b9a1" providerId="ADAL" clId="{035497E4-D9E7-470A-8842-0FC164166F13}" dt="2022-08-19T05:49:35.785" v="7913" actId="1076"/>
          <ac:spMkLst>
            <pc:docMk/>
            <pc:sldMk cId="2656123140" sldId="278"/>
            <ac:spMk id="8" creationId="{40AE4678-3283-7E54-2B7A-DC12BBA2E9BB}"/>
          </ac:spMkLst>
        </pc:spChg>
        <pc:spChg chg="add mod">
          <ac:chgData name="NGUYEN HUY HOANG 20191855" userId="4280711d-60e0-4d44-9485-ab870fe7b9a1" providerId="ADAL" clId="{035497E4-D9E7-470A-8842-0FC164166F13}" dt="2022-08-19T05:49:47.353" v="7917" actId="20577"/>
          <ac:spMkLst>
            <pc:docMk/>
            <pc:sldMk cId="2656123140" sldId="278"/>
            <ac:spMk id="9" creationId="{012A3D2C-8E1C-7D2F-E7C6-D82609DFF458}"/>
          </ac:spMkLst>
        </pc:spChg>
        <pc:picChg chg="add mod">
          <ac:chgData name="NGUYEN HUY HOANG 20191855" userId="4280711d-60e0-4d44-9485-ab870fe7b9a1" providerId="ADAL" clId="{035497E4-D9E7-470A-8842-0FC164166F13}" dt="2022-08-19T03:00:52.586" v="2979" actId="1440"/>
          <ac:picMkLst>
            <pc:docMk/>
            <pc:sldMk cId="2656123140" sldId="278"/>
            <ac:picMk id="4" creationId="{9CA453BB-57CC-494E-883E-2A17315E511A}"/>
          </ac:picMkLst>
        </pc:picChg>
        <pc:picChg chg="add mod">
          <ac:chgData name="NGUYEN HUY HOANG 20191855" userId="4280711d-60e0-4d44-9485-ab870fe7b9a1" providerId="ADAL" clId="{035497E4-D9E7-470A-8842-0FC164166F13}" dt="2022-08-19T03:00:58.315" v="2980" actId="1440"/>
          <ac:picMkLst>
            <pc:docMk/>
            <pc:sldMk cId="2656123140" sldId="278"/>
            <ac:picMk id="5" creationId="{3874EB0A-3E59-CFFB-1CCB-3653D91A4FB3}"/>
          </ac:picMkLst>
        </pc:picChg>
      </pc:sldChg>
      <pc:sldChg chg="addSp delSp modSp add mod modNotesTx">
        <pc:chgData name="NGUYEN HUY HOANG 20191855" userId="4280711d-60e0-4d44-9485-ab870fe7b9a1" providerId="ADAL" clId="{035497E4-D9E7-470A-8842-0FC164166F13}" dt="2022-08-19T05:48:08.888" v="7909"/>
        <pc:sldMkLst>
          <pc:docMk/>
          <pc:sldMk cId="2432780181" sldId="279"/>
        </pc:sldMkLst>
        <pc:spChg chg="mod">
          <ac:chgData name="NGUYEN HUY HOANG 20191855" userId="4280711d-60e0-4d44-9485-ab870fe7b9a1" providerId="ADAL" clId="{035497E4-D9E7-470A-8842-0FC164166F13}" dt="2022-08-19T04:29:06.667" v="5245"/>
          <ac:spMkLst>
            <pc:docMk/>
            <pc:sldMk cId="2432780181" sldId="279"/>
            <ac:spMk id="2" creationId="{8B65ABA9-3A9F-4099-8578-57D4D650E31B}"/>
          </ac:spMkLst>
        </pc:spChg>
        <pc:spChg chg="add del mod">
          <ac:chgData name="NGUYEN HUY HOANG 20191855" userId="4280711d-60e0-4d44-9485-ab870fe7b9a1" providerId="ADAL" clId="{035497E4-D9E7-470A-8842-0FC164166F13}" dt="2022-08-19T02:52:55.564" v="2926" actId="20577"/>
          <ac:spMkLst>
            <pc:docMk/>
            <pc:sldMk cId="2432780181" sldId="279"/>
            <ac:spMk id="3" creationId="{34D1888A-DF71-D05C-DB87-2995646FDCE2}"/>
          </ac:spMkLst>
        </pc:spChg>
        <pc:spChg chg="add del mod">
          <ac:chgData name="NGUYEN HUY HOANG 20191855" userId="4280711d-60e0-4d44-9485-ab870fe7b9a1" providerId="ADAL" clId="{035497E4-D9E7-470A-8842-0FC164166F13}" dt="2022-08-19T02:52:59.050" v="2928"/>
          <ac:spMkLst>
            <pc:docMk/>
            <pc:sldMk cId="2432780181" sldId="279"/>
            <ac:spMk id="4" creationId="{C7ABF46D-ED4D-35DD-D4B3-063DD041EABD}"/>
          </ac:spMkLst>
        </pc:spChg>
        <pc:picChg chg="add del mod">
          <ac:chgData name="NGUYEN HUY HOANG 20191855" userId="4280711d-60e0-4d44-9485-ab870fe7b9a1" providerId="ADAL" clId="{035497E4-D9E7-470A-8842-0FC164166F13}" dt="2022-08-19T02:53:38.857" v="2932" actId="478"/>
          <ac:picMkLst>
            <pc:docMk/>
            <pc:sldMk cId="2432780181" sldId="279"/>
            <ac:picMk id="5" creationId="{41214ECB-FB98-7480-6267-7BE13C43ECCA}"/>
          </ac:picMkLst>
        </pc:picChg>
        <pc:picChg chg="add mod">
          <ac:chgData name="NGUYEN HUY HOANG 20191855" userId="4280711d-60e0-4d44-9485-ab870fe7b9a1" providerId="ADAL" clId="{035497E4-D9E7-470A-8842-0FC164166F13}" dt="2022-08-19T02:53:41.305" v="2934" actId="1076"/>
          <ac:picMkLst>
            <pc:docMk/>
            <pc:sldMk cId="2432780181" sldId="279"/>
            <ac:picMk id="7" creationId="{1945DB7A-0767-37E0-C454-68F141BDE3F1}"/>
          </ac:picMkLst>
        </pc:picChg>
      </pc:sldChg>
      <pc:sldChg chg="addSp delSp modSp add mod modNotesTx">
        <pc:chgData name="NGUYEN HUY HOANG 20191855" userId="4280711d-60e0-4d44-9485-ab870fe7b9a1" providerId="ADAL" clId="{035497E4-D9E7-470A-8842-0FC164166F13}" dt="2022-08-19T06:02:21.292" v="8363" actId="20577"/>
        <pc:sldMkLst>
          <pc:docMk/>
          <pc:sldMk cId="3791543249" sldId="280"/>
        </pc:sldMkLst>
        <pc:spChg chg="mod">
          <ac:chgData name="NGUYEN HUY HOANG 20191855" userId="4280711d-60e0-4d44-9485-ab870fe7b9a1" providerId="ADAL" clId="{035497E4-D9E7-470A-8842-0FC164166F13}" dt="2022-08-19T04:29:15.726" v="5248"/>
          <ac:spMkLst>
            <pc:docMk/>
            <pc:sldMk cId="3791543249" sldId="280"/>
            <ac:spMk id="2" creationId="{8B65ABA9-3A9F-4099-8578-57D4D650E31B}"/>
          </ac:spMkLst>
        </pc:spChg>
        <pc:spChg chg="mod">
          <ac:chgData name="NGUYEN HUY HOANG 20191855" userId="4280711d-60e0-4d44-9485-ab870fe7b9a1" providerId="ADAL" clId="{035497E4-D9E7-470A-8842-0FC164166F13}" dt="2022-08-19T03:04:27.599" v="3044" actId="20577"/>
          <ac:spMkLst>
            <pc:docMk/>
            <pc:sldMk cId="3791543249" sldId="280"/>
            <ac:spMk id="3" creationId="{34D1888A-DF71-D05C-DB87-2995646FDCE2}"/>
          </ac:spMkLst>
        </pc:spChg>
        <pc:spChg chg="del">
          <ac:chgData name="NGUYEN HUY HOANG 20191855" userId="4280711d-60e0-4d44-9485-ab870fe7b9a1" providerId="ADAL" clId="{035497E4-D9E7-470A-8842-0FC164166F13}" dt="2022-08-19T03:04:10.046" v="3003" actId="478"/>
          <ac:spMkLst>
            <pc:docMk/>
            <pc:sldMk cId="3791543249" sldId="280"/>
            <ac:spMk id="8" creationId="{20988FA8-0B51-ABE7-3DD5-907E13C8EC0A}"/>
          </ac:spMkLst>
        </pc:spChg>
        <pc:spChg chg="del">
          <ac:chgData name="NGUYEN HUY HOANG 20191855" userId="4280711d-60e0-4d44-9485-ab870fe7b9a1" providerId="ADAL" clId="{035497E4-D9E7-470A-8842-0FC164166F13}" dt="2022-08-19T03:04:10.046" v="3003" actId="478"/>
          <ac:spMkLst>
            <pc:docMk/>
            <pc:sldMk cId="3791543249" sldId="280"/>
            <ac:spMk id="9" creationId="{04325F40-24DA-0012-8BDB-988AF910CD50}"/>
          </ac:spMkLst>
        </pc:spChg>
        <pc:spChg chg="add mod">
          <ac:chgData name="NGUYEN HUY HOANG 20191855" userId="4280711d-60e0-4d44-9485-ab870fe7b9a1" providerId="ADAL" clId="{035497E4-D9E7-470A-8842-0FC164166F13}" dt="2022-08-19T03:06:28.951" v="3125" actId="14100"/>
          <ac:spMkLst>
            <pc:docMk/>
            <pc:sldMk cId="3791543249" sldId="280"/>
            <ac:spMk id="11" creationId="{8FE9F01F-F169-B78F-E9F0-29CC1CB6034C}"/>
          </ac:spMkLst>
        </pc:spChg>
        <pc:picChg chg="del">
          <ac:chgData name="NGUYEN HUY HOANG 20191855" userId="4280711d-60e0-4d44-9485-ab870fe7b9a1" providerId="ADAL" clId="{035497E4-D9E7-470A-8842-0FC164166F13}" dt="2022-08-19T03:04:04.961" v="3002" actId="478"/>
          <ac:picMkLst>
            <pc:docMk/>
            <pc:sldMk cId="3791543249" sldId="280"/>
            <ac:picMk id="4" creationId="{459CAC06-FDA1-0045-D0EC-A7514725FB76}"/>
          </ac:picMkLst>
        </pc:picChg>
        <pc:picChg chg="del">
          <ac:chgData name="NGUYEN HUY HOANG 20191855" userId="4280711d-60e0-4d44-9485-ab870fe7b9a1" providerId="ADAL" clId="{035497E4-D9E7-470A-8842-0FC164166F13}" dt="2022-08-19T03:04:10.046" v="3003" actId="478"/>
          <ac:picMkLst>
            <pc:docMk/>
            <pc:sldMk cId="3791543249" sldId="280"/>
            <ac:picMk id="5" creationId="{64D54C11-E8D0-755E-475B-C05A50830CD8}"/>
          </ac:picMkLst>
        </pc:picChg>
        <pc:picChg chg="del">
          <ac:chgData name="NGUYEN HUY HOANG 20191855" userId="4280711d-60e0-4d44-9485-ab870fe7b9a1" providerId="ADAL" clId="{035497E4-D9E7-470A-8842-0FC164166F13}" dt="2022-08-19T03:04:10.871" v="3004" actId="478"/>
          <ac:picMkLst>
            <pc:docMk/>
            <pc:sldMk cId="3791543249" sldId="280"/>
            <ac:picMk id="6" creationId="{1A59CB26-EEBE-D789-FC13-E99F2207529C}"/>
          </ac:picMkLst>
        </pc:picChg>
        <pc:picChg chg="add mod">
          <ac:chgData name="NGUYEN HUY HOANG 20191855" userId="4280711d-60e0-4d44-9485-ab870fe7b9a1" providerId="ADAL" clId="{035497E4-D9E7-470A-8842-0FC164166F13}" dt="2022-08-19T03:05:18.721" v="3050" actId="14100"/>
          <ac:picMkLst>
            <pc:docMk/>
            <pc:sldMk cId="3791543249" sldId="280"/>
            <ac:picMk id="7" creationId="{5BAACF00-A7DB-1B67-782E-1D2ECFB27772}"/>
          </ac:picMkLst>
        </pc:picChg>
        <pc:picChg chg="add mod">
          <ac:chgData name="NGUYEN HUY HOANG 20191855" userId="4280711d-60e0-4d44-9485-ab870fe7b9a1" providerId="ADAL" clId="{035497E4-D9E7-470A-8842-0FC164166F13}" dt="2022-08-19T03:05:12.359" v="3047"/>
          <ac:picMkLst>
            <pc:docMk/>
            <pc:sldMk cId="3791543249" sldId="280"/>
            <ac:picMk id="10" creationId="{D473751B-7DC5-B837-39A4-67FAE8D0D2E1}"/>
          </ac:picMkLst>
        </pc:picChg>
      </pc:sldChg>
      <pc:sldChg chg="addSp delSp modSp add mod modNotesTx">
        <pc:chgData name="NGUYEN HUY HOANG 20191855" userId="4280711d-60e0-4d44-9485-ab870fe7b9a1" providerId="ADAL" clId="{035497E4-D9E7-470A-8842-0FC164166F13}" dt="2022-08-19T06:07:35.999" v="8378" actId="5793"/>
        <pc:sldMkLst>
          <pc:docMk/>
          <pc:sldMk cId="523794190" sldId="281"/>
        </pc:sldMkLst>
        <pc:spChg chg="mod">
          <ac:chgData name="NGUYEN HUY HOANG 20191855" userId="4280711d-60e0-4d44-9485-ab870fe7b9a1" providerId="ADAL" clId="{035497E4-D9E7-470A-8842-0FC164166F13}" dt="2022-08-19T04:29:18.942" v="5249"/>
          <ac:spMkLst>
            <pc:docMk/>
            <pc:sldMk cId="523794190" sldId="281"/>
            <ac:spMk id="2" creationId="{8B65ABA9-3A9F-4099-8578-57D4D650E31B}"/>
          </ac:spMkLst>
        </pc:spChg>
        <pc:spChg chg="mod">
          <ac:chgData name="NGUYEN HUY HOANG 20191855" userId="4280711d-60e0-4d44-9485-ab870fe7b9a1" providerId="ADAL" clId="{035497E4-D9E7-470A-8842-0FC164166F13}" dt="2022-08-19T03:06:57.522" v="3171" actId="20577"/>
          <ac:spMkLst>
            <pc:docMk/>
            <pc:sldMk cId="523794190" sldId="281"/>
            <ac:spMk id="11" creationId="{8FE9F01F-F169-B78F-E9F0-29CC1CB6034C}"/>
          </ac:spMkLst>
        </pc:spChg>
        <pc:picChg chg="add mod">
          <ac:chgData name="NGUYEN HUY HOANG 20191855" userId="4280711d-60e0-4d44-9485-ab870fe7b9a1" providerId="ADAL" clId="{035497E4-D9E7-470A-8842-0FC164166F13}" dt="2022-08-19T03:08:00.530" v="3183" actId="1076"/>
          <ac:picMkLst>
            <pc:docMk/>
            <pc:sldMk cId="523794190" sldId="281"/>
            <ac:picMk id="4" creationId="{04AAC6DE-9519-93D7-6FC5-B8CBE58443A1}"/>
          </ac:picMkLst>
        </pc:picChg>
        <pc:picChg chg="add mod">
          <ac:chgData name="NGUYEN HUY HOANG 20191855" userId="4280711d-60e0-4d44-9485-ab870fe7b9a1" providerId="ADAL" clId="{035497E4-D9E7-470A-8842-0FC164166F13}" dt="2022-08-19T03:08:02.043" v="3184" actId="1076"/>
          <ac:picMkLst>
            <pc:docMk/>
            <pc:sldMk cId="523794190" sldId="281"/>
            <ac:picMk id="5" creationId="{0FDB8796-24FB-0A3E-7390-D1CA58A43095}"/>
          </ac:picMkLst>
        </pc:picChg>
        <pc:picChg chg="del">
          <ac:chgData name="NGUYEN HUY HOANG 20191855" userId="4280711d-60e0-4d44-9485-ab870fe7b9a1" providerId="ADAL" clId="{035497E4-D9E7-470A-8842-0FC164166F13}" dt="2022-08-19T03:06:35.560" v="3127" actId="478"/>
          <ac:picMkLst>
            <pc:docMk/>
            <pc:sldMk cId="523794190" sldId="281"/>
            <ac:picMk id="7" creationId="{5BAACF00-A7DB-1B67-782E-1D2ECFB27772}"/>
          </ac:picMkLst>
        </pc:picChg>
        <pc:picChg chg="del">
          <ac:chgData name="NGUYEN HUY HOANG 20191855" userId="4280711d-60e0-4d44-9485-ab870fe7b9a1" providerId="ADAL" clId="{035497E4-D9E7-470A-8842-0FC164166F13}" dt="2022-08-19T03:06:36.403" v="3128" actId="478"/>
          <ac:picMkLst>
            <pc:docMk/>
            <pc:sldMk cId="523794190" sldId="281"/>
            <ac:picMk id="10" creationId="{D473751B-7DC5-B837-39A4-67FAE8D0D2E1}"/>
          </ac:picMkLst>
        </pc:picChg>
      </pc:sldChg>
      <pc:sldChg chg="addSp delSp modSp add mod">
        <pc:chgData name="NGUYEN HUY HOANG 20191855" userId="4280711d-60e0-4d44-9485-ab870fe7b9a1" providerId="ADAL" clId="{035497E4-D9E7-470A-8842-0FC164166F13}" dt="2022-08-19T05:53:29.872" v="7922" actId="1440"/>
        <pc:sldMkLst>
          <pc:docMk/>
          <pc:sldMk cId="2632242354" sldId="282"/>
        </pc:sldMkLst>
        <pc:spChg chg="mod">
          <ac:chgData name="NGUYEN HUY HOANG 20191855" userId="4280711d-60e0-4d44-9485-ab870fe7b9a1" providerId="ADAL" clId="{035497E4-D9E7-470A-8842-0FC164166F13}" dt="2022-08-19T03:11:17.565" v="3203" actId="20577"/>
          <ac:spMkLst>
            <pc:docMk/>
            <pc:sldMk cId="2632242354" sldId="282"/>
            <ac:spMk id="2" creationId="{8B65ABA9-3A9F-4099-8578-57D4D650E31B}"/>
          </ac:spMkLst>
        </pc:spChg>
        <pc:spChg chg="add mod">
          <ac:chgData name="NGUYEN HUY HOANG 20191855" userId="4280711d-60e0-4d44-9485-ab870fe7b9a1" providerId="ADAL" clId="{035497E4-D9E7-470A-8842-0FC164166F13}" dt="2022-08-19T03:11:42.899" v="3280" actId="20577"/>
          <ac:spMkLst>
            <pc:docMk/>
            <pc:sldMk cId="2632242354" sldId="282"/>
            <ac:spMk id="3" creationId="{20385F58-68DC-10AB-5DBA-A034466D4DFA}"/>
          </ac:spMkLst>
        </pc:spChg>
        <pc:spChg chg="add mod">
          <ac:chgData name="NGUYEN HUY HOANG 20191855" userId="4280711d-60e0-4d44-9485-ab870fe7b9a1" providerId="ADAL" clId="{035497E4-D9E7-470A-8842-0FC164166F13}" dt="2022-08-19T03:15:14.596" v="3390" actId="20577"/>
          <ac:spMkLst>
            <pc:docMk/>
            <pc:sldMk cId="2632242354" sldId="282"/>
            <ac:spMk id="7" creationId="{3365D7E0-EF36-58A2-9BA8-5F9F44FCFA97}"/>
          </ac:spMkLst>
        </pc:spChg>
        <pc:graphicFrameChg chg="add mod modGraphic">
          <ac:chgData name="NGUYEN HUY HOANG 20191855" userId="4280711d-60e0-4d44-9485-ab870fe7b9a1" providerId="ADAL" clId="{035497E4-D9E7-470A-8842-0FC164166F13}" dt="2022-08-19T03:14:25.184" v="3295" actId="1076"/>
          <ac:graphicFrameMkLst>
            <pc:docMk/>
            <pc:sldMk cId="2632242354" sldId="282"/>
            <ac:graphicFrameMk id="4" creationId="{9398FE26-340C-A8B8-7B17-7BBA2FA6D5C1}"/>
          </ac:graphicFrameMkLst>
        </pc:graphicFrameChg>
        <pc:graphicFrameChg chg="add mod modGraphic">
          <ac:chgData name="NGUYEN HUY HOANG 20191855" userId="4280711d-60e0-4d44-9485-ab870fe7b9a1" providerId="ADAL" clId="{035497E4-D9E7-470A-8842-0FC164166F13}" dt="2022-08-19T03:14:16.828" v="3294" actId="1076"/>
          <ac:graphicFrameMkLst>
            <pc:docMk/>
            <pc:sldMk cId="2632242354" sldId="282"/>
            <ac:graphicFrameMk id="5" creationId="{B2AA9505-5967-BBE0-7367-798969279AF3}"/>
          </ac:graphicFrameMkLst>
        </pc:graphicFrameChg>
        <pc:graphicFrameChg chg="add del mod">
          <ac:chgData name="NGUYEN HUY HOANG 20191855" userId="4280711d-60e0-4d44-9485-ab870fe7b9a1" providerId="ADAL" clId="{035497E4-D9E7-470A-8842-0FC164166F13}" dt="2022-08-19T03:14:30.695" v="3297"/>
          <ac:graphicFrameMkLst>
            <pc:docMk/>
            <pc:sldMk cId="2632242354" sldId="282"/>
            <ac:graphicFrameMk id="6" creationId="{0FD028F8-1B6E-0AC9-5681-8F66EF109604}"/>
          </ac:graphicFrameMkLst>
        </pc:graphicFrameChg>
        <pc:picChg chg="add mod">
          <ac:chgData name="NGUYEN HUY HOANG 20191855" userId="4280711d-60e0-4d44-9485-ab870fe7b9a1" providerId="ADAL" clId="{035497E4-D9E7-470A-8842-0FC164166F13}" dt="2022-08-19T05:53:29.872" v="7922" actId="1440"/>
          <ac:picMkLst>
            <pc:docMk/>
            <pc:sldMk cId="2632242354" sldId="282"/>
            <ac:picMk id="8" creationId="{47C6BB5A-7293-6117-3B74-6AD534AED268}"/>
          </ac:picMkLst>
        </pc:picChg>
      </pc:sldChg>
      <pc:sldChg chg="addSp delSp modSp add mod">
        <pc:chgData name="NGUYEN HUY HOANG 20191855" userId="4280711d-60e0-4d44-9485-ab870fe7b9a1" providerId="ADAL" clId="{035497E4-D9E7-470A-8842-0FC164166F13}" dt="2022-08-19T03:22:40.140" v="3538" actId="20577"/>
        <pc:sldMkLst>
          <pc:docMk/>
          <pc:sldMk cId="2570764149" sldId="283"/>
        </pc:sldMkLst>
        <pc:spChg chg="mod">
          <ac:chgData name="NGUYEN HUY HOANG 20191855" userId="4280711d-60e0-4d44-9485-ab870fe7b9a1" providerId="ADAL" clId="{035497E4-D9E7-470A-8842-0FC164166F13}" dt="2022-08-19T03:21:35.475" v="3488" actId="20577"/>
          <ac:spMkLst>
            <pc:docMk/>
            <pc:sldMk cId="2570764149" sldId="283"/>
            <ac:spMk id="3" creationId="{20385F58-68DC-10AB-5DBA-A034466D4DFA}"/>
          </ac:spMkLst>
        </pc:spChg>
        <pc:spChg chg="del">
          <ac:chgData name="NGUYEN HUY HOANG 20191855" userId="4280711d-60e0-4d44-9485-ab870fe7b9a1" providerId="ADAL" clId="{035497E4-D9E7-470A-8842-0FC164166F13}" dt="2022-08-19T03:20:36.531" v="3395" actId="478"/>
          <ac:spMkLst>
            <pc:docMk/>
            <pc:sldMk cId="2570764149" sldId="283"/>
            <ac:spMk id="7" creationId="{3365D7E0-EF36-58A2-9BA8-5F9F44FCFA97}"/>
          </ac:spMkLst>
        </pc:spChg>
        <pc:spChg chg="add mod">
          <ac:chgData name="NGUYEN HUY HOANG 20191855" userId="4280711d-60e0-4d44-9485-ab870fe7b9a1" providerId="ADAL" clId="{035497E4-D9E7-470A-8842-0FC164166F13}" dt="2022-08-19T03:22:20.182" v="3528" actId="20577"/>
          <ac:spMkLst>
            <pc:docMk/>
            <pc:sldMk cId="2570764149" sldId="283"/>
            <ac:spMk id="9" creationId="{A2A518B7-3765-5DBC-703C-E2DD11579CE5}"/>
          </ac:spMkLst>
        </pc:spChg>
        <pc:spChg chg="add mod">
          <ac:chgData name="NGUYEN HUY HOANG 20191855" userId="4280711d-60e0-4d44-9485-ab870fe7b9a1" providerId="ADAL" clId="{035497E4-D9E7-470A-8842-0FC164166F13}" dt="2022-08-19T03:22:40.140" v="3538" actId="20577"/>
          <ac:spMkLst>
            <pc:docMk/>
            <pc:sldMk cId="2570764149" sldId="283"/>
            <ac:spMk id="10" creationId="{7E190BED-B91D-15C7-2199-30DA20717888}"/>
          </ac:spMkLst>
        </pc:spChg>
        <pc:graphicFrameChg chg="del modGraphic">
          <ac:chgData name="NGUYEN HUY HOANG 20191855" userId="4280711d-60e0-4d44-9485-ab870fe7b9a1" providerId="ADAL" clId="{035497E4-D9E7-470A-8842-0FC164166F13}" dt="2022-08-19T03:19:40.269" v="3393" actId="478"/>
          <ac:graphicFrameMkLst>
            <pc:docMk/>
            <pc:sldMk cId="2570764149" sldId="283"/>
            <ac:graphicFrameMk id="4" creationId="{9398FE26-340C-A8B8-7B17-7BBA2FA6D5C1}"/>
          </ac:graphicFrameMkLst>
        </pc:graphicFrameChg>
        <pc:graphicFrameChg chg="del">
          <ac:chgData name="NGUYEN HUY HOANG 20191855" userId="4280711d-60e0-4d44-9485-ab870fe7b9a1" providerId="ADAL" clId="{035497E4-D9E7-470A-8842-0FC164166F13}" dt="2022-08-19T03:19:42.742" v="3394" actId="478"/>
          <ac:graphicFrameMkLst>
            <pc:docMk/>
            <pc:sldMk cId="2570764149" sldId="283"/>
            <ac:graphicFrameMk id="5" creationId="{B2AA9505-5967-BBE0-7367-798969279AF3}"/>
          </ac:graphicFrameMkLst>
        </pc:graphicFrameChg>
        <pc:picChg chg="add mod">
          <ac:chgData name="NGUYEN HUY HOANG 20191855" userId="4280711d-60e0-4d44-9485-ab870fe7b9a1" providerId="ADAL" clId="{035497E4-D9E7-470A-8842-0FC164166F13}" dt="2022-08-19T03:21:00.492" v="3403" actId="1076"/>
          <ac:picMkLst>
            <pc:docMk/>
            <pc:sldMk cId="2570764149" sldId="283"/>
            <ac:picMk id="6" creationId="{CCC50331-F6B0-DBBC-0D48-5B6B6104CD31}"/>
          </ac:picMkLst>
        </pc:picChg>
        <pc:picChg chg="add mod">
          <ac:chgData name="NGUYEN HUY HOANG 20191855" userId="4280711d-60e0-4d44-9485-ab870fe7b9a1" providerId="ADAL" clId="{035497E4-D9E7-470A-8842-0FC164166F13}" dt="2022-08-19T03:21:02.398" v="3404" actId="1076"/>
          <ac:picMkLst>
            <pc:docMk/>
            <pc:sldMk cId="2570764149" sldId="283"/>
            <ac:picMk id="8" creationId="{1620BF91-E8A2-86D4-08B7-E14EAEC2AAC8}"/>
          </ac:picMkLst>
        </pc:picChg>
      </pc:sldChg>
      <pc:sldChg chg="addSp delSp modSp add mod">
        <pc:chgData name="NGUYEN HUY HOANG 20191855" userId="4280711d-60e0-4d44-9485-ab870fe7b9a1" providerId="ADAL" clId="{035497E4-D9E7-470A-8842-0FC164166F13}" dt="2022-08-19T03:31:24.708" v="3684" actId="1076"/>
        <pc:sldMkLst>
          <pc:docMk/>
          <pc:sldMk cId="3401770150" sldId="284"/>
        </pc:sldMkLst>
        <pc:spChg chg="mod">
          <ac:chgData name="NGUYEN HUY HOANG 20191855" userId="4280711d-60e0-4d44-9485-ab870fe7b9a1" providerId="ADAL" clId="{035497E4-D9E7-470A-8842-0FC164166F13}" dt="2022-08-19T03:27:34.268" v="3634" actId="20577"/>
          <ac:spMkLst>
            <pc:docMk/>
            <pc:sldMk cId="3401770150" sldId="284"/>
            <ac:spMk id="3" creationId="{20385F58-68DC-10AB-5DBA-A034466D4DFA}"/>
          </ac:spMkLst>
        </pc:spChg>
        <pc:spChg chg="del">
          <ac:chgData name="NGUYEN HUY HOANG 20191855" userId="4280711d-60e0-4d44-9485-ab870fe7b9a1" providerId="ADAL" clId="{035497E4-D9E7-470A-8842-0FC164166F13}" dt="2022-08-19T03:23:19.515" v="3542" actId="478"/>
          <ac:spMkLst>
            <pc:docMk/>
            <pc:sldMk cId="3401770150" sldId="284"/>
            <ac:spMk id="9" creationId="{A2A518B7-3765-5DBC-703C-E2DD11579CE5}"/>
          </ac:spMkLst>
        </pc:spChg>
        <pc:spChg chg="del">
          <ac:chgData name="NGUYEN HUY HOANG 20191855" userId="4280711d-60e0-4d44-9485-ab870fe7b9a1" providerId="ADAL" clId="{035497E4-D9E7-470A-8842-0FC164166F13}" dt="2022-08-19T03:23:19.515" v="3542" actId="478"/>
          <ac:spMkLst>
            <pc:docMk/>
            <pc:sldMk cId="3401770150" sldId="284"/>
            <ac:spMk id="10" creationId="{7E190BED-B91D-15C7-2199-30DA20717888}"/>
          </ac:spMkLst>
        </pc:spChg>
        <pc:spChg chg="add mod">
          <ac:chgData name="NGUYEN HUY HOANG 20191855" userId="4280711d-60e0-4d44-9485-ab870fe7b9a1" providerId="ADAL" clId="{035497E4-D9E7-470A-8842-0FC164166F13}" dt="2022-08-19T03:31:24.708" v="3684" actId="1076"/>
          <ac:spMkLst>
            <pc:docMk/>
            <pc:sldMk cId="3401770150" sldId="284"/>
            <ac:spMk id="12" creationId="{583B849B-DA04-D344-CF2C-687E1CC8B082}"/>
          </ac:spMkLst>
        </pc:spChg>
        <pc:graphicFrameChg chg="add mod modGraphic">
          <ac:chgData name="NGUYEN HUY HOANG 20191855" userId="4280711d-60e0-4d44-9485-ab870fe7b9a1" providerId="ADAL" clId="{035497E4-D9E7-470A-8842-0FC164166F13}" dt="2022-08-19T03:23:56.817" v="3549" actId="14100"/>
          <ac:graphicFrameMkLst>
            <pc:docMk/>
            <pc:sldMk cId="3401770150" sldId="284"/>
            <ac:graphicFrameMk id="4" creationId="{DE4F346D-2A2F-77BF-4A3B-57C3F25A241B}"/>
          </ac:graphicFrameMkLst>
        </pc:graphicFrameChg>
        <pc:picChg chg="add mod">
          <ac:chgData name="NGUYEN HUY HOANG 20191855" userId="4280711d-60e0-4d44-9485-ab870fe7b9a1" providerId="ADAL" clId="{035497E4-D9E7-470A-8842-0FC164166F13}" dt="2022-08-19T03:26:37.956" v="3569" actId="1076"/>
          <ac:picMkLst>
            <pc:docMk/>
            <pc:sldMk cId="3401770150" sldId="284"/>
            <ac:picMk id="5" creationId="{3B1FA702-EF3B-1276-0506-881FFCB3EAB3}"/>
          </ac:picMkLst>
        </pc:picChg>
        <pc:picChg chg="del">
          <ac:chgData name="NGUYEN HUY HOANG 20191855" userId="4280711d-60e0-4d44-9485-ab870fe7b9a1" providerId="ADAL" clId="{035497E4-D9E7-470A-8842-0FC164166F13}" dt="2022-08-19T03:23:19.515" v="3542" actId="478"/>
          <ac:picMkLst>
            <pc:docMk/>
            <pc:sldMk cId="3401770150" sldId="284"/>
            <ac:picMk id="6" creationId="{CCC50331-F6B0-DBBC-0D48-5B6B6104CD31}"/>
          </ac:picMkLst>
        </pc:picChg>
        <pc:picChg chg="add mod">
          <ac:chgData name="NGUYEN HUY HOANG 20191855" userId="4280711d-60e0-4d44-9485-ab870fe7b9a1" providerId="ADAL" clId="{035497E4-D9E7-470A-8842-0FC164166F13}" dt="2022-08-19T03:27:07.082" v="3574" actId="1076"/>
          <ac:picMkLst>
            <pc:docMk/>
            <pc:sldMk cId="3401770150" sldId="284"/>
            <ac:picMk id="7" creationId="{FFF81284-C0AE-4328-5CEB-65B8ECD07A1D}"/>
          </ac:picMkLst>
        </pc:picChg>
        <pc:picChg chg="del">
          <ac:chgData name="NGUYEN HUY HOANG 20191855" userId="4280711d-60e0-4d44-9485-ab870fe7b9a1" providerId="ADAL" clId="{035497E4-D9E7-470A-8842-0FC164166F13}" dt="2022-08-19T03:23:19.515" v="3542" actId="478"/>
          <ac:picMkLst>
            <pc:docMk/>
            <pc:sldMk cId="3401770150" sldId="284"/>
            <ac:picMk id="8" creationId="{1620BF91-E8A2-86D4-08B7-E14EAEC2AAC8}"/>
          </ac:picMkLst>
        </pc:picChg>
        <pc:picChg chg="add mod">
          <ac:chgData name="NGUYEN HUY HOANG 20191855" userId="4280711d-60e0-4d44-9485-ab870fe7b9a1" providerId="ADAL" clId="{035497E4-D9E7-470A-8842-0FC164166F13}" dt="2022-08-19T03:26:35.955" v="3568" actId="1076"/>
          <ac:picMkLst>
            <pc:docMk/>
            <pc:sldMk cId="3401770150" sldId="284"/>
            <ac:picMk id="11" creationId="{B3E111A5-12A4-30BF-C730-C46B3802929D}"/>
          </ac:picMkLst>
        </pc:picChg>
      </pc:sldChg>
      <pc:sldChg chg="addSp delSp modSp add mod">
        <pc:chgData name="NGUYEN HUY HOANG 20191855" userId="4280711d-60e0-4d44-9485-ab870fe7b9a1" providerId="ADAL" clId="{035497E4-D9E7-470A-8842-0FC164166F13}" dt="2022-08-19T03:45:39.243" v="4152" actId="1076"/>
        <pc:sldMkLst>
          <pc:docMk/>
          <pc:sldMk cId="953021033" sldId="285"/>
        </pc:sldMkLst>
        <pc:spChg chg="mod">
          <ac:chgData name="NGUYEN HUY HOANG 20191855" userId="4280711d-60e0-4d44-9485-ab870fe7b9a1" providerId="ADAL" clId="{035497E4-D9E7-470A-8842-0FC164166F13}" dt="2022-08-19T03:30:24.047" v="3658" actId="20577"/>
          <ac:spMkLst>
            <pc:docMk/>
            <pc:sldMk cId="953021033" sldId="285"/>
            <ac:spMk id="3" creationId="{20385F58-68DC-10AB-5DBA-A034466D4DFA}"/>
          </ac:spMkLst>
        </pc:spChg>
        <pc:spChg chg="add del mod">
          <ac:chgData name="NGUYEN HUY HOANG 20191855" userId="4280711d-60e0-4d44-9485-ab870fe7b9a1" providerId="ADAL" clId="{035497E4-D9E7-470A-8842-0FC164166F13}" dt="2022-08-19T03:42:01.288" v="4048" actId="478"/>
          <ac:spMkLst>
            <pc:docMk/>
            <pc:sldMk cId="953021033" sldId="285"/>
            <ac:spMk id="7" creationId="{152D8AC0-971C-77B9-BE02-BB2585D0D045}"/>
          </ac:spMkLst>
        </pc:spChg>
        <pc:spChg chg="del">
          <ac:chgData name="NGUYEN HUY HOANG 20191855" userId="4280711d-60e0-4d44-9485-ab870fe7b9a1" providerId="ADAL" clId="{035497E4-D9E7-470A-8842-0FC164166F13}" dt="2022-08-19T03:23:15.378" v="3541" actId="478"/>
          <ac:spMkLst>
            <pc:docMk/>
            <pc:sldMk cId="953021033" sldId="285"/>
            <ac:spMk id="9" creationId="{A2A518B7-3765-5DBC-703C-E2DD11579CE5}"/>
          </ac:spMkLst>
        </pc:spChg>
        <pc:spChg chg="del">
          <ac:chgData name="NGUYEN HUY HOANG 20191855" userId="4280711d-60e0-4d44-9485-ab870fe7b9a1" providerId="ADAL" clId="{035497E4-D9E7-470A-8842-0FC164166F13}" dt="2022-08-19T03:23:15.378" v="3541" actId="478"/>
          <ac:spMkLst>
            <pc:docMk/>
            <pc:sldMk cId="953021033" sldId="285"/>
            <ac:spMk id="10" creationId="{7E190BED-B91D-15C7-2199-30DA20717888}"/>
          </ac:spMkLst>
        </pc:spChg>
        <pc:spChg chg="add del mod">
          <ac:chgData name="NGUYEN HUY HOANG 20191855" userId="4280711d-60e0-4d44-9485-ab870fe7b9a1" providerId="ADAL" clId="{035497E4-D9E7-470A-8842-0FC164166F13}" dt="2022-08-19T03:34:20.396" v="3750" actId="767"/>
          <ac:spMkLst>
            <pc:docMk/>
            <pc:sldMk cId="953021033" sldId="285"/>
            <ac:spMk id="11" creationId="{3CD56499-9B49-45B0-3CC0-B06CB56064DB}"/>
          </ac:spMkLst>
        </pc:spChg>
        <pc:spChg chg="add del mod">
          <ac:chgData name="NGUYEN HUY HOANG 20191855" userId="4280711d-60e0-4d44-9485-ab870fe7b9a1" providerId="ADAL" clId="{035497E4-D9E7-470A-8842-0FC164166F13}" dt="2022-08-19T03:42:20.897" v="4054" actId="478"/>
          <ac:spMkLst>
            <pc:docMk/>
            <pc:sldMk cId="953021033" sldId="285"/>
            <ac:spMk id="12" creationId="{3319231D-6896-AB9C-988E-3D7E1DEE57B9}"/>
          </ac:spMkLst>
        </pc:spChg>
        <pc:spChg chg="add del mod">
          <ac:chgData name="NGUYEN HUY HOANG 20191855" userId="4280711d-60e0-4d44-9485-ab870fe7b9a1" providerId="ADAL" clId="{035497E4-D9E7-470A-8842-0FC164166F13}" dt="2022-08-19T03:40:00.238" v="4024"/>
          <ac:spMkLst>
            <pc:docMk/>
            <pc:sldMk cId="953021033" sldId="285"/>
            <ac:spMk id="13" creationId="{2A321E1F-54B4-D0C3-C802-D31B8DC6373E}"/>
          </ac:spMkLst>
        </pc:spChg>
        <pc:spChg chg="add mod">
          <ac:chgData name="NGUYEN HUY HOANG 20191855" userId="4280711d-60e0-4d44-9485-ab870fe7b9a1" providerId="ADAL" clId="{035497E4-D9E7-470A-8842-0FC164166F13}" dt="2022-08-19T03:45:31.535" v="4151" actId="1076"/>
          <ac:spMkLst>
            <pc:docMk/>
            <pc:sldMk cId="953021033" sldId="285"/>
            <ac:spMk id="14" creationId="{D43B017A-5722-44EC-1FBD-0593219B5962}"/>
          </ac:spMkLst>
        </pc:spChg>
        <pc:spChg chg="add mod">
          <ac:chgData name="NGUYEN HUY HOANG 20191855" userId="4280711d-60e0-4d44-9485-ab870fe7b9a1" providerId="ADAL" clId="{035497E4-D9E7-470A-8842-0FC164166F13}" dt="2022-08-19T03:45:31.535" v="4151" actId="1076"/>
          <ac:spMkLst>
            <pc:docMk/>
            <pc:sldMk cId="953021033" sldId="285"/>
            <ac:spMk id="15" creationId="{2326E912-296A-403B-4275-3E7132AAE745}"/>
          </ac:spMkLst>
        </pc:spChg>
        <pc:spChg chg="add del mod">
          <ac:chgData name="NGUYEN HUY HOANG 20191855" userId="4280711d-60e0-4d44-9485-ab870fe7b9a1" providerId="ADAL" clId="{035497E4-D9E7-470A-8842-0FC164166F13}" dt="2022-08-19T03:44:25.851" v="4067" actId="478"/>
          <ac:spMkLst>
            <pc:docMk/>
            <pc:sldMk cId="953021033" sldId="285"/>
            <ac:spMk id="16" creationId="{44B1D547-ACD2-155B-B67D-21C3B8D37519}"/>
          </ac:spMkLst>
        </pc:spChg>
        <pc:spChg chg="add del mod">
          <ac:chgData name="NGUYEN HUY HOANG 20191855" userId="4280711d-60e0-4d44-9485-ab870fe7b9a1" providerId="ADAL" clId="{035497E4-D9E7-470A-8842-0FC164166F13}" dt="2022-08-19T03:44:25.851" v="4067" actId="478"/>
          <ac:spMkLst>
            <pc:docMk/>
            <pc:sldMk cId="953021033" sldId="285"/>
            <ac:spMk id="17" creationId="{735F198D-6E1F-159F-B593-E912AA22E8AD}"/>
          </ac:spMkLst>
        </pc:spChg>
        <pc:picChg chg="add mod">
          <ac:chgData name="NGUYEN HUY HOANG 20191855" userId="4280711d-60e0-4d44-9485-ab870fe7b9a1" providerId="ADAL" clId="{035497E4-D9E7-470A-8842-0FC164166F13}" dt="2022-08-19T03:45:39.243" v="4152" actId="1076"/>
          <ac:picMkLst>
            <pc:docMk/>
            <pc:sldMk cId="953021033" sldId="285"/>
            <ac:picMk id="4" creationId="{E0B39EFA-40F4-66C5-8DDB-B95CC758E3CB}"/>
          </ac:picMkLst>
        </pc:picChg>
        <pc:picChg chg="add del mod">
          <ac:chgData name="NGUYEN HUY HOANG 20191855" userId="4280711d-60e0-4d44-9485-ab870fe7b9a1" providerId="ADAL" clId="{035497E4-D9E7-470A-8842-0FC164166F13}" dt="2022-08-19T03:44:25.851" v="4067" actId="478"/>
          <ac:picMkLst>
            <pc:docMk/>
            <pc:sldMk cId="953021033" sldId="285"/>
            <ac:picMk id="5" creationId="{815E0751-5922-9EE6-5ABB-D5EF232F5AA9}"/>
          </ac:picMkLst>
        </pc:picChg>
        <pc:picChg chg="del">
          <ac:chgData name="NGUYEN HUY HOANG 20191855" userId="4280711d-60e0-4d44-9485-ab870fe7b9a1" providerId="ADAL" clId="{035497E4-D9E7-470A-8842-0FC164166F13}" dt="2022-08-19T03:23:15.378" v="3541" actId="478"/>
          <ac:picMkLst>
            <pc:docMk/>
            <pc:sldMk cId="953021033" sldId="285"/>
            <ac:picMk id="6" creationId="{CCC50331-F6B0-DBBC-0D48-5B6B6104CD31}"/>
          </ac:picMkLst>
        </pc:picChg>
        <pc:picChg chg="del">
          <ac:chgData name="NGUYEN HUY HOANG 20191855" userId="4280711d-60e0-4d44-9485-ab870fe7b9a1" providerId="ADAL" clId="{035497E4-D9E7-470A-8842-0FC164166F13}" dt="2022-08-19T03:23:15.378" v="3541" actId="478"/>
          <ac:picMkLst>
            <pc:docMk/>
            <pc:sldMk cId="953021033" sldId="285"/>
            <ac:picMk id="8" creationId="{1620BF91-E8A2-86D4-08B7-E14EAEC2AAC8}"/>
          </ac:picMkLst>
        </pc:picChg>
        <pc:picChg chg="add mod">
          <ac:chgData name="NGUYEN HUY HOANG 20191855" userId="4280711d-60e0-4d44-9485-ab870fe7b9a1" providerId="ADAL" clId="{035497E4-D9E7-470A-8842-0FC164166F13}" dt="2022-08-19T03:44:45.910" v="4071" actId="1076"/>
          <ac:picMkLst>
            <pc:docMk/>
            <pc:sldMk cId="953021033" sldId="285"/>
            <ac:picMk id="18" creationId="{CA03F769-9F9B-0AA9-961C-7E707E4F2ADC}"/>
          </ac:picMkLst>
        </pc:picChg>
      </pc:sldChg>
      <pc:sldChg chg="addSp delSp modSp add mod">
        <pc:chgData name="NGUYEN HUY HOANG 20191855" userId="4280711d-60e0-4d44-9485-ab870fe7b9a1" providerId="ADAL" clId="{035497E4-D9E7-470A-8842-0FC164166F13}" dt="2022-08-19T03:55:12.739" v="4290" actId="1076"/>
        <pc:sldMkLst>
          <pc:docMk/>
          <pc:sldMk cId="583904025" sldId="286"/>
        </pc:sldMkLst>
        <pc:spChg chg="mod">
          <ac:chgData name="NGUYEN HUY HOANG 20191855" userId="4280711d-60e0-4d44-9485-ab870fe7b9a1" providerId="ADAL" clId="{035497E4-D9E7-470A-8842-0FC164166F13}" dt="2022-08-19T03:36:32.134" v="3902" actId="20577"/>
          <ac:spMkLst>
            <pc:docMk/>
            <pc:sldMk cId="583904025" sldId="286"/>
            <ac:spMk id="3" creationId="{20385F58-68DC-10AB-5DBA-A034466D4DFA}"/>
          </ac:spMkLst>
        </pc:spChg>
        <pc:spChg chg="del">
          <ac:chgData name="NGUYEN HUY HOANG 20191855" userId="4280711d-60e0-4d44-9485-ab870fe7b9a1" providerId="ADAL" clId="{035497E4-D9E7-470A-8842-0FC164166F13}" dt="2022-08-19T03:36:01.103" v="3874" actId="478"/>
          <ac:spMkLst>
            <pc:docMk/>
            <pc:sldMk cId="583904025" sldId="286"/>
            <ac:spMk id="7" creationId="{152D8AC0-971C-77B9-BE02-BB2585D0D045}"/>
          </ac:spMkLst>
        </pc:spChg>
        <pc:spChg chg="add del mod">
          <ac:chgData name="NGUYEN HUY HOANG 20191855" userId="4280711d-60e0-4d44-9485-ab870fe7b9a1" providerId="ADAL" clId="{035497E4-D9E7-470A-8842-0FC164166F13}" dt="2022-08-19T03:40:41.277" v="4035" actId="478"/>
          <ac:spMkLst>
            <pc:docMk/>
            <pc:sldMk cId="583904025" sldId="286"/>
            <ac:spMk id="9" creationId="{CF9CF591-7AB3-DB49-6E12-9C491B5082FA}"/>
          </ac:spMkLst>
        </pc:spChg>
        <pc:spChg chg="add del mod">
          <ac:chgData name="NGUYEN HUY HOANG 20191855" userId="4280711d-60e0-4d44-9485-ab870fe7b9a1" providerId="ADAL" clId="{035497E4-D9E7-470A-8842-0FC164166F13}" dt="2022-08-19T03:41:27.322" v="4045" actId="478"/>
          <ac:spMkLst>
            <pc:docMk/>
            <pc:sldMk cId="583904025" sldId="286"/>
            <ac:spMk id="10" creationId="{7DCDDF60-C7E8-8929-D86A-9C82B6DC80D8}"/>
          </ac:spMkLst>
        </pc:spChg>
        <pc:spChg chg="add mod">
          <ac:chgData name="NGUYEN HUY HOANG 20191855" userId="4280711d-60e0-4d44-9485-ab870fe7b9a1" providerId="ADAL" clId="{035497E4-D9E7-470A-8842-0FC164166F13}" dt="2022-08-19T03:41:16.776" v="4042" actId="1076"/>
          <ac:spMkLst>
            <pc:docMk/>
            <pc:sldMk cId="583904025" sldId="286"/>
            <ac:spMk id="11" creationId="{76EF64C5-3C80-9CF5-5246-B3C11B2EFF02}"/>
          </ac:spMkLst>
        </pc:spChg>
        <pc:spChg chg="del">
          <ac:chgData name="NGUYEN HUY HOANG 20191855" userId="4280711d-60e0-4d44-9485-ab870fe7b9a1" providerId="ADAL" clId="{035497E4-D9E7-470A-8842-0FC164166F13}" dt="2022-08-19T03:36:01.103" v="3874" actId="478"/>
          <ac:spMkLst>
            <pc:docMk/>
            <pc:sldMk cId="583904025" sldId="286"/>
            <ac:spMk id="12" creationId="{3319231D-6896-AB9C-988E-3D7E1DEE57B9}"/>
          </ac:spMkLst>
        </pc:spChg>
        <pc:spChg chg="add mod">
          <ac:chgData name="NGUYEN HUY HOANG 20191855" userId="4280711d-60e0-4d44-9485-ab870fe7b9a1" providerId="ADAL" clId="{035497E4-D9E7-470A-8842-0FC164166F13}" dt="2022-08-19T03:55:04.898" v="4286" actId="14100"/>
          <ac:spMkLst>
            <pc:docMk/>
            <pc:sldMk cId="583904025" sldId="286"/>
            <ac:spMk id="13" creationId="{5D7368A4-A1F1-C66D-D30B-9279C4ADCFE9}"/>
          </ac:spMkLst>
        </pc:spChg>
        <pc:spChg chg="add mod">
          <ac:chgData name="NGUYEN HUY HOANG 20191855" userId="4280711d-60e0-4d44-9485-ab870fe7b9a1" providerId="ADAL" clId="{035497E4-D9E7-470A-8842-0FC164166F13}" dt="2022-08-19T03:41:35.345" v="4047" actId="1076"/>
          <ac:spMkLst>
            <pc:docMk/>
            <pc:sldMk cId="583904025" sldId="286"/>
            <ac:spMk id="14" creationId="{A5CBA6E1-E81B-28DA-4769-95F2E4E99DA8}"/>
          </ac:spMkLst>
        </pc:spChg>
        <pc:spChg chg="add mod">
          <ac:chgData name="NGUYEN HUY HOANG 20191855" userId="4280711d-60e0-4d44-9485-ab870fe7b9a1" providerId="ADAL" clId="{035497E4-D9E7-470A-8842-0FC164166F13}" dt="2022-08-19T03:41:35.345" v="4047" actId="1076"/>
          <ac:spMkLst>
            <pc:docMk/>
            <pc:sldMk cId="583904025" sldId="286"/>
            <ac:spMk id="15" creationId="{E1010D01-1940-B9BF-5424-7AE3263066B2}"/>
          </ac:spMkLst>
        </pc:spChg>
        <pc:picChg chg="del">
          <ac:chgData name="NGUYEN HUY HOANG 20191855" userId="4280711d-60e0-4d44-9485-ab870fe7b9a1" providerId="ADAL" clId="{035497E4-D9E7-470A-8842-0FC164166F13}" dt="2022-08-19T03:36:01.103" v="3874" actId="478"/>
          <ac:picMkLst>
            <pc:docMk/>
            <pc:sldMk cId="583904025" sldId="286"/>
            <ac:picMk id="4" creationId="{E0B39EFA-40F4-66C5-8DDB-B95CC758E3CB}"/>
          </ac:picMkLst>
        </pc:picChg>
        <pc:picChg chg="del">
          <ac:chgData name="NGUYEN HUY HOANG 20191855" userId="4280711d-60e0-4d44-9485-ab870fe7b9a1" providerId="ADAL" clId="{035497E4-D9E7-470A-8842-0FC164166F13}" dt="2022-08-19T03:36:01.103" v="3874" actId="478"/>
          <ac:picMkLst>
            <pc:docMk/>
            <pc:sldMk cId="583904025" sldId="286"/>
            <ac:picMk id="5" creationId="{815E0751-5922-9EE6-5ABB-D5EF232F5AA9}"/>
          </ac:picMkLst>
        </pc:picChg>
        <pc:picChg chg="add mod">
          <ac:chgData name="NGUYEN HUY HOANG 20191855" userId="4280711d-60e0-4d44-9485-ab870fe7b9a1" providerId="ADAL" clId="{035497E4-D9E7-470A-8842-0FC164166F13}" dt="2022-08-19T03:38:32.665" v="4019" actId="1076"/>
          <ac:picMkLst>
            <pc:docMk/>
            <pc:sldMk cId="583904025" sldId="286"/>
            <ac:picMk id="6" creationId="{3B8A1E5E-04B4-EC21-9A8A-CEBA0E6D22F5}"/>
          </ac:picMkLst>
        </pc:picChg>
        <pc:picChg chg="add mod">
          <ac:chgData name="NGUYEN HUY HOANG 20191855" userId="4280711d-60e0-4d44-9485-ab870fe7b9a1" providerId="ADAL" clId="{035497E4-D9E7-470A-8842-0FC164166F13}" dt="2022-08-19T03:55:12.739" v="4290" actId="1076"/>
          <ac:picMkLst>
            <pc:docMk/>
            <pc:sldMk cId="583904025" sldId="286"/>
            <ac:picMk id="8" creationId="{D3082F93-571D-78D6-2DF4-88DF929FF3C2}"/>
          </ac:picMkLst>
        </pc:picChg>
      </pc:sldChg>
      <pc:sldChg chg="addSp delSp modSp add del mod ord">
        <pc:chgData name="NGUYEN HUY HOANG 20191855" userId="4280711d-60e0-4d44-9485-ab870fe7b9a1" providerId="ADAL" clId="{035497E4-D9E7-470A-8842-0FC164166F13}" dt="2022-08-19T03:47:11.242" v="4228" actId="1076"/>
        <pc:sldMkLst>
          <pc:docMk/>
          <pc:sldMk cId="2623142740" sldId="287"/>
        </pc:sldMkLst>
        <pc:spChg chg="del">
          <ac:chgData name="NGUYEN HUY HOANG 20191855" userId="4280711d-60e0-4d44-9485-ab870fe7b9a1" providerId="ADAL" clId="{035497E4-D9E7-470A-8842-0FC164166F13}" dt="2022-08-19T03:36:05.390" v="3875" actId="478"/>
          <ac:spMkLst>
            <pc:docMk/>
            <pc:sldMk cId="2623142740" sldId="287"/>
            <ac:spMk id="7" creationId="{152D8AC0-971C-77B9-BE02-BB2585D0D045}"/>
          </ac:spMkLst>
        </pc:spChg>
        <pc:spChg chg="add mod">
          <ac:chgData name="NGUYEN HUY HOANG 20191855" userId="4280711d-60e0-4d44-9485-ab870fe7b9a1" providerId="ADAL" clId="{035497E4-D9E7-470A-8842-0FC164166F13}" dt="2022-08-19T03:46:52.771" v="4225" actId="1076"/>
          <ac:spMkLst>
            <pc:docMk/>
            <pc:sldMk cId="2623142740" sldId="287"/>
            <ac:spMk id="8" creationId="{54580F0A-2E06-A7A6-112A-5EED45555554}"/>
          </ac:spMkLst>
        </pc:spChg>
        <pc:spChg chg="add mod">
          <ac:chgData name="NGUYEN HUY HOANG 20191855" userId="4280711d-60e0-4d44-9485-ab870fe7b9a1" providerId="ADAL" clId="{035497E4-D9E7-470A-8842-0FC164166F13}" dt="2022-08-19T03:46:52.771" v="4225" actId="1076"/>
          <ac:spMkLst>
            <pc:docMk/>
            <pc:sldMk cId="2623142740" sldId="287"/>
            <ac:spMk id="9" creationId="{3171631C-26E2-648D-1EE7-35CA575D36F0}"/>
          </ac:spMkLst>
        </pc:spChg>
        <pc:spChg chg="del">
          <ac:chgData name="NGUYEN HUY HOANG 20191855" userId="4280711d-60e0-4d44-9485-ab870fe7b9a1" providerId="ADAL" clId="{035497E4-D9E7-470A-8842-0FC164166F13}" dt="2022-08-19T03:36:05.390" v="3875" actId="478"/>
          <ac:spMkLst>
            <pc:docMk/>
            <pc:sldMk cId="2623142740" sldId="287"/>
            <ac:spMk id="12" creationId="{3319231D-6896-AB9C-988E-3D7E1DEE57B9}"/>
          </ac:spMkLst>
        </pc:spChg>
        <pc:picChg chg="del">
          <ac:chgData name="NGUYEN HUY HOANG 20191855" userId="4280711d-60e0-4d44-9485-ab870fe7b9a1" providerId="ADAL" clId="{035497E4-D9E7-470A-8842-0FC164166F13}" dt="2022-08-19T03:36:05.390" v="3875" actId="478"/>
          <ac:picMkLst>
            <pc:docMk/>
            <pc:sldMk cId="2623142740" sldId="287"/>
            <ac:picMk id="4" creationId="{E0B39EFA-40F4-66C5-8DDB-B95CC758E3CB}"/>
          </ac:picMkLst>
        </pc:picChg>
        <pc:picChg chg="del">
          <ac:chgData name="NGUYEN HUY HOANG 20191855" userId="4280711d-60e0-4d44-9485-ab870fe7b9a1" providerId="ADAL" clId="{035497E4-D9E7-470A-8842-0FC164166F13}" dt="2022-08-19T03:36:05.390" v="3875" actId="478"/>
          <ac:picMkLst>
            <pc:docMk/>
            <pc:sldMk cId="2623142740" sldId="287"/>
            <ac:picMk id="5" creationId="{815E0751-5922-9EE6-5ABB-D5EF232F5AA9}"/>
          </ac:picMkLst>
        </pc:picChg>
        <pc:picChg chg="add mod">
          <ac:chgData name="NGUYEN HUY HOANG 20191855" userId="4280711d-60e0-4d44-9485-ab870fe7b9a1" providerId="ADAL" clId="{035497E4-D9E7-470A-8842-0FC164166F13}" dt="2022-08-19T03:47:11.242" v="4228" actId="1076"/>
          <ac:picMkLst>
            <pc:docMk/>
            <pc:sldMk cId="2623142740" sldId="287"/>
            <ac:picMk id="6" creationId="{BB3F5746-B109-92AE-E6E2-6D40418EDA5D}"/>
          </ac:picMkLst>
        </pc:picChg>
        <pc:picChg chg="add mod">
          <ac:chgData name="NGUYEN HUY HOANG 20191855" userId="4280711d-60e0-4d44-9485-ab870fe7b9a1" providerId="ADAL" clId="{035497E4-D9E7-470A-8842-0FC164166F13}" dt="2022-08-19T03:47:11.242" v="4228" actId="1076"/>
          <ac:picMkLst>
            <pc:docMk/>
            <pc:sldMk cId="2623142740" sldId="287"/>
            <ac:picMk id="10" creationId="{2550803B-8F7D-19F8-88CA-ED595DC42C66}"/>
          </ac:picMkLst>
        </pc:picChg>
      </pc:sldChg>
      <pc:sldChg chg="addSp delSp modSp add mod">
        <pc:chgData name="NGUYEN HUY HOANG 20191855" userId="4280711d-60e0-4d44-9485-ab870fe7b9a1" providerId="ADAL" clId="{035497E4-D9E7-470A-8842-0FC164166F13}" dt="2022-08-19T03:56:38.782" v="4399" actId="1076"/>
        <pc:sldMkLst>
          <pc:docMk/>
          <pc:sldMk cId="3651136054" sldId="288"/>
        </pc:sldMkLst>
        <pc:spChg chg="mod">
          <ac:chgData name="NGUYEN HUY HOANG 20191855" userId="4280711d-60e0-4d44-9485-ab870fe7b9a1" providerId="ADAL" clId="{035497E4-D9E7-470A-8842-0FC164166F13}" dt="2022-08-19T03:48:20.540" v="4270" actId="20577"/>
          <ac:spMkLst>
            <pc:docMk/>
            <pc:sldMk cId="3651136054" sldId="288"/>
            <ac:spMk id="3" creationId="{20385F58-68DC-10AB-5DBA-A034466D4DFA}"/>
          </ac:spMkLst>
        </pc:spChg>
        <pc:spChg chg="add mod">
          <ac:chgData name="NGUYEN HUY HOANG 20191855" userId="4280711d-60e0-4d44-9485-ab870fe7b9a1" providerId="ADAL" clId="{035497E4-D9E7-470A-8842-0FC164166F13}" dt="2022-08-19T03:56:05.048" v="4367" actId="1076"/>
          <ac:spMkLst>
            <pc:docMk/>
            <pc:sldMk cId="3651136054" sldId="288"/>
            <ac:spMk id="10" creationId="{26368C30-60F4-98BA-CE4A-9958E1BCC072}"/>
          </ac:spMkLst>
        </pc:spChg>
        <pc:spChg chg="del">
          <ac:chgData name="NGUYEN HUY HOANG 20191855" userId="4280711d-60e0-4d44-9485-ab870fe7b9a1" providerId="ADAL" clId="{035497E4-D9E7-470A-8842-0FC164166F13}" dt="2022-08-19T03:48:06.950" v="4230" actId="478"/>
          <ac:spMkLst>
            <pc:docMk/>
            <pc:sldMk cId="3651136054" sldId="288"/>
            <ac:spMk id="11" creationId="{76EF64C5-3C80-9CF5-5246-B3C11B2EFF02}"/>
          </ac:spMkLst>
        </pc:spChg>
        <pc:spChg chg="add mod">
          <ac:chgData name="NGUYEN HUY HOANG 20191855" userId="4280711d-60e0-4d44-9485-ab870fe7b9a1" providerId="ADAL" clId="{035497E4-D9E7-470A-8842-0FC164166F13}" dt="2022-08-19T03:56:05.048" v="4367" actId="1076"/>
          <ac:spMkLst>
            <pc:docMk/>
            <pc:sldMk cId="3651136054" sldId="288"/>
            <ac:spMk id="12" creationId="{B50F6BF9-6069-28A5-7BE9-55B07D60C674}"/>
          </ac:spMkLst>
        </pc:spChg>
        <pc:spChg chg="del">
          <ac:chgData name="NGUYEN HUY HOANG 20191855" userId="4280711d-60e0-4d44-9485-ab870fe7b9a1" providerId="ADAL" clId="{035497E4-D9E7-470A-8842-0FC164166F13}" dt="2022-08-19T03:48:06.950" v="4230" actId="478"/>
          <ac:spMkLst>
            <pc:docMk/>
            <pc:sldMk cId="3651136054" sldId="288"/>
            <ac:spMk id="13" creationId="{5D7368A4-A1F1-C66D-D30B-9279C4ADCFE9}"/>
          </ac:spMkLst>
        </pc:spChg>
        <pc:spChg chg="del">
          <ac:chgData name="NGUYEN HUY HOANG 20191855" userId="4280711d-60e0-4d44-9485-ab870fe7b9a1" providerId="ADAL" clId="{035497E4-D9E7-470A-8842-0FC164166F13}" dt="2022-08-19T03:48:06.950" v="4230" actId="478"/>
          <ac:spMkLst>
            <pc:docMk/>
            <pc:sldMk cId="3651136054" sldId="288"/>
            <ac:spMk id="14" creationId="{A5CBA6E1-E81B-28DA-4769-95F2E4E99DA8}"/>
          </ac:spMkLst>
        </pc:spChg>
        <pc:spChg chg="del">
          <ac:chgData name="NGUYEN HUY HOANG 20191855" userId="4280711d-60e0-4d44-9485-ab870fe7b9a1" providerId="ADAL" clId="{035497E4-D9E7-470A-8842-0FC164166F13}" dt="2022-08-19T03:48:06.950" v="4230" actId="478"/>
          <ac:spMkLst>
            <pc:docMk/>
            <pc:sldMk cId="3651136054" sldId="288"/>
            <ac:spMk id="15" creationId="{E1010D01-1940-B9BF-5424-7AE3263066B2}"/>
          </ac:spMkLst>
        </pc:spChg>
        <pc:spChg chg="add mod">
          <ac:chgData name="NGUYEN HUY HOANG 20191855" userId="4280711d-60e0-4d44-9485-ab870fe7b9a1" providerId="ADAL" clId="{035497E4-D9E7-470A-8842-0FC164166F13}" dt="2022-08-19T03:56:38.782" v="4399" actId="1076"/>
          <ac:spMkLst>
            <pc:docMk/>
            <pc:sldMk cId="3651136054" sldId="288"/>
            <ac:spMk id="16" creationId="{D42F472A-FA4A-53F0-226C-E91EF7E5619B}"/>
          </ac:spMkLst>
        </pc:spChg>
        <pc:spChg chg="add mod">
          <ac:chgData name="NGUYEN HUY HOANG 20191855" userId="4280711d-60e0-4d44-9485-ab870fe7b9a1" providerId="ADAL" clId="{035497E4-D9E7-470A-8842-0FC164166F13}" dt="2022-08-19T03:56:38.782" v="4399" actId="1076"/>
          <ac:spMkLst>
            <pc:docMk/>
            <pc:sldMk cId="3651136054" sldId="288"/>
            <ac:spMk id="17" creationId="{E2EF6D2E-7463-1F48-BE7E-3AB3CA53D261}"/>
          </ac:spMkLst>
        </pc:spChg>
        <pc:picChg chg="add mod">
          <ac:chgData name="NGUYEN HUY HOANG 20191855" userId="4280711d-60e0-4d44-9485-ab870fe7b9a1" providerId="ADAL" clId="{035497E4-D9E7-470A-8842-0FC164166F13}" dt="2022-08-19T03:54:44.628" v="4285" actId="1076"/>
          <ac:picMkLst>
            <pc:docMk/>
            <pc:sldMk cId="3651136054" sldId="288"/>
            <ac:picMk id="4" creationId="{F6DD60A2-106F-C787-69AF-729331BA7E87}"/>
          </ac:picMkLst>
        </pc:picChg>
        <pc:picChg chg="add del mod">
          <ac:chgData name="NGUYEN HUY HOANG 20191855" userId="4280711d-60e0-4d44-9485-ab870fe7b9a1" providerId="ADAL" clId="{035497E4-D9E7-470A-8842-0FC164166F13}" dt="2022-08-19T03:54:17.859" v="4275" actId="478"/>
          <ac:picMkLst>
            <pc:docMk/>
            <pc:sldMk cId="3651136054" sldId="288"/>
            <ac:picMk id="5" creationId="{2B972B21-D90A-51B7-3F84-3589B34D1B74}"/>
          </ac:picMkLst>
        </pc:picChg>
        <pc:picChg chg="del">
          <ac:chgData name="NGUYEN HUY HOANG 20191855" userId="4280711d-60e0-4d44-9485-ab870fe7b9a1" providerId="ADAL" clId="{035497E4-D9E7-470A-8842-0FC164166F13}" dt="2022-08-19T03:48:07.366" v="4231" actId="478"/>
          <ac:picMkLst>
            <pc:docMk/>
            <pc:sldMk cId="3651136054" sldId="288"/>
            <ac:picMk id="6" creationId="{3B8A1E5E-04B4-EC21-9A8A-CEBA0E6D22F5}"/>
          </ac:picMkLst>
        </pc:picChg>
        <pc:picChg chg="del">
          <ac:chgData name="NGUYEN HUY HOANG 20191855" userId="4280711d-60e0-4d44-9485-ab870fe7b9a1" providerId="ADAL" clId="{035497E4-D9E7-470A-8842-0FC164166F13}" dt="2022-08-19T03:48:06.950" v="4230" actId="478"/>
          <ac:picMkLst>
            <pc:docMk/>
            <pc:sldMk cId="3651136054" sldId="288"/>
            <ac:picMk id="8" creationId="{D3082F93-571D-78D6-2DF4-88DF929FF3C2}"/>
          </ac:picMkLst>
        </pc:picChg>
        <pc:picChg chg="add mod">
          <ac:chgData name="NGUYEN HUY HOANG 20191855" userId="4280711d-60e0-4d44-9485-ab870fe7b9a1" providerId="ADAL" clId="{035497E4-D9E7-470A-8842-0FC164166F13}" dt="2022-08-19T03:55:21.785" v="4293" actId="1076"/>
          <ac:picMkLst>
            <pc:docMk/>
            <pc:sldMk cId="3651136054" sldId="288"/>
            <ac:picMk id="9" creationId="{8ADED025-3AC9-D746-5DAB-993A33EA0E2C}"/>
          </ac:picMkLst>
        </pc:picChg>
      </pc:sldChg>
      <pc:sldChg chg="addSp modSp add mod">
        <pc:chgData name="NGUYEN HUY HOANG 20191855" userId="4280711d-60e0-4d44-9485-ab870fe7b9a1" providerId="ADAL" clId="{035497E4-D9E7-470A-8842-0FC164166F13}" dt="2022-08-19T04:29:35.595" v="5258" actId="20577"/>
        <pc:sldMkLst>
          <pc:docMk/>
          <pc:sldMk cId="2019501746" sldId="289"/>
        </pc:sldMkLst>
        <pc:spChg chg="mod">
          <ac:chgData name="NGUYEN HUY HOANG 20191855" userId="4280711d-60e0-4d44-9485-ab870fe7b9a1" providerId="ADAL" clId="{035497E4-D9E7-470A-8842-0FC164166F13}" dt="2022-08-19T04:29:35.595" v="5258" actId="20577"/>
          <ac:spMkLst>
            <pc:docMk/>
            <pc:sldMk cId="2019501746" sldId="289"/>
            <ac:spMk id="2" creationId="{8B65ABA9-3A9F-4099-8578-57D4D650E31B}"/>
          </ac:spMkLst>
        </pc:spChg>
        <pc:spChg chg="add mod">
          <ac:chgData name="NGUYEN HUY HOANG 20191855" userId="4280711d-60e0-4d44-9485-ab870fe7b9a1" providerId="ADAL" clId="{035497E4-D9E7-470A-8842-0FC164166F13}" dt="2022-08-19T04:05:49.423" v="4584" actId="20577"/>
          <ac:spMkLst>
            <pc:docMk/>
            <pc:sldMk cId="2019501746" sldId="289"/>
            <ac:spMk id="4" creationId="{BAA17EB8-8E1C-486B-4632-7DE758A16716}"/>
          </ac:spMkLst>
        </pc:spChg>
      </pc:sldChg>
      <pc:sldChg chg="addSp modSp add mod ord">
        <pc:chgData name="NGUYEN HUY HOANG 20191855" userId="4280711d-60e0-4d44-9485-ab870fe7b9a1" providerId="ADAL" clId="{035497E4-D9E7-470A-8842-0FC164166F13}" dt="2022-08-19T04:29:29.454" v="5252" actId="20577"/>
        <pc:sldMkLst>
          <pc:docMk/>
          <pc:sldMk cId="2767144323" sldId="290"/>
        </pc:sldMkLst>
        <pc:spChg chg="mod">
          <ac:chgData name="NGUYEN HUY HOANG 20191855" userId="4280711d-60e0-4d44-9485-ab870fe7b9a1" providerId="ADAL" clId="{035497E4-D9E7-470A-8842-0FC164166F13}" dt="2022-08-19T04:29:29.454" v="5252" actId="20577"/>
          <ac:spMkLst>
            <pc:docMk/>
            <pc:sldMk cId="2767144323" sldId="290"/>
            <ac:spMk id="2" creationId="{8B65ABA9-3A9F-4099-8578-57D4D650E31B}"/>
          </ac:spMkLst>
        </pc:spChg>
        <pc:spChg chg="add mod">
          <ac:chgData name="NGUYEN HUY HOANG 20191855" userId="4280711d-60e0-4d44-9485-ab870fe7b9a1" providerId="ADAL" clId="{035497E4-D9E7-470A-8842-0FC164166F13}" dt="2022-08-19T04:03:30.278" v="4438" actId="1076"/>
          <ac:spMkLst>
            <pc:docMk/>
            <pc:sldMk cId="2767144323" sldId="290"/>
            <ac:spMk id="3" creationId="{0ADA0ADF-C34E-F94E-D70D-43039A475495}"/>
          </ac:spMkLst>
        </pc:spChg>
      </pc:sldChg>
      <pc:sldChg chg="addSp delSp modSp add del mod modNotesTx">
        <pc:chgData name="NGUYEN HUY HOANG 20191855" userId="4280711d-60e0-4d44-9485-ab870fe7b9a1" providerId="ADAL" clId="{035497E4-D9E7-470A-8842-0FC164166F13}" dt="2022-08-19T06:10:41.973" v="8503" actId="20577"/>
        <pc:sldMkLst>
          <pc:docMk/>
          <pc:sldMk cId="2312406638" sldId="291"/>
        </pc:sldMkLst>
        <pc:spChg chg="add mod">
          <ac:chgData name="NGUYEN HUY HOANG 20191855" userId="4280711d-60e0-4d44-9485-ab870fe7b9a1" providerId="ADAL" clId="{035497E4-D9E7-470A-8842-0FC164166F13}" dt="2022-08-19T04:26:23.668" v="5228" actId="1076"/>
          <ac:spMkLst>
            <pc:docMk/>
            <pc:sldMk cId="2312406638" sldId="291"/>
            <ac:spMk id="3" creationId="{93060AC0-FB4A-7C96-D64A-733FD6B65393}"/>
          </ac:spMkLst>
        </pc:spChg>
        <pc:spChg chg="del">
          <ac:chgData name="NGUYEN HUY HOANG 20191855" userId="4280711d-60e0-4d44-9485-ab870fe7b9a1" providerId="ADAL" clId="{035497E4-D9E7-470A-8842-0FC164166F13}" dt="2022-08-19T04:23:24.001" v="5096" actId="478"/>
          <ac:spMkLst>
            <pc:docMk/>
            <pc:sldMk cId="2312406638" sldId="291"/>
            <ac:spMk id="71" creationId="{00000000-0000-0000-0000-000000000000}"/>
          </ac:spMkLst>
        </pc:spChg>
        <pc:spChg chg="mod">
          <ac:chgData name="NGUYEN HUY HOANG 20191855" userId="4280711d-60e0-4d44-9485-ab870fe7b9a1" providerId="ADAL" clId="{035497E4-D9E7-470A-8842-0FC164166F13}" dt="2022-08-19T04:57:26.651" v="5613" actId="20577"/>
          <ac:spMkLst>
            <pc:docMk/>
            <pc:sldMk cId="2312406638" sldId="291"/>
            <ac:spMk id="227" creationId="{00000000-0000-0000-0000-000000000000}"/>
          </ac:spMkLst>
        </pc:spChg>
        <pc:graphicFrameChg chg="add mod modGraphic">
          <ac:chgData name="NGUYEN HUY HOANG 20191855" userId="4280711d-60e0-4d44-9485-ab870fe7b9a1" providerId="ADAL" clId="{035497E4-D9E7-470A-8842-0FC164166F13}" dt="2022-08-19T04:24:39.596" v="5104" actId="1076"/>
          <ac:graphicFrameMkLst>
            <pc:docMk/>
            <pc:sldMk cId="2312406638" sldId="291"/>
            <ac:graphicFrameMk id="2" creationId="{CFDC5951-8353-21B1-6C67-C39B31746FF2}"/>
          </ac:graphicFrameMkLst>
        </pc:graphicFrameChg>
      </pc:sldChg>
      <pc:sldChg chg="new del">
        <pc:chgData name="NGUYEN HUY HOANG 20191855" userId="4280711d-60e0-4d44-9485-ab870fe7b9a1" providerId="ADAL" clId="{035497E4-D9E7-470A-8842-0FC164166F13}" dt="2022-08-19T04:13:14.391" v="4791" actId="47"/>
        <pc:sldMkLst>
          <pc:docMk/>
          <pc:sldMk cId="2766181847" sldId="291"/>
        </pc:sldMkLst>
      </pc:sldChg>
      <pc:sldChg chg="add del">
        <pc:chgData name="NGUYEN HUY HOANG 20191855" userId="4280711d-60e0-4d44-9485-ab870fe7b9a1" providerId="ADAL" clId="{035497E4-D9E7-470A-8842-0FC164166F13}" dt="2022-08-19T04:15:36.628" v="4802" actId="47"/>
        <pc:sldMkLst>
          <pc:docMk/>
          <pc:sldMk cId="3795784684" sldId="291"/>
        </pc:sldMkLst>
      </pc:sldChg>
      <pc:sldChg chg="add del">
        <pc:chgData name="NGUYEN HUY HOANG 20191855" userId="4280711d-60e0-4d44-9485-ab870fe7b9a1" providerId="ADAL" clId="{035497E4-D9E7-470A-8842-0FC164166F13}" dt="2022-08-19T04:15:27.076" v="4797" actId="47"/>
        <pc:sldMkLst>
          <pc:docMk/>
          <pc:sldMk cId="596794652" sldId="292"/>
        </pc:sldMkLst>
      </pc:sldChg>
      <pc:sldChg chg="add del">
        <pc:chgData name="NGUYEN HUY HOANG 20191855" userId="4280711d-60e0-4d44-9485-ab870fe7b9a1" providerId="ADAL" clId="{035497E4-D9E7-470A-8842-0FC164166F13}" dt="2022-08-19T04:20:16.209" v="4812"/>
        <pc:sldMkLst>
          <pc:docMk/>
          <pc:sldMk cId="2312406638" sldId="981"/>
        </pc:sldMkLst>
      </pc:sldChg>
      <pc:sldMasterChg chg="add del addSldLayout delSldLayout">
        <pc:chgData name="NGUYEN HUY HOANG 20191855" userId="4280711d-60e0-4d44-9485-ab870fe7b9a1" providerId="ADAL" clId="{035497E4-D9E7-470A-8842-0FC164166F13}" dt="2022-08-19T04:21:25.738" v="4816" actId="27028"/>
        <pc:sldMasterMkLst>
          <pc:docMk/>
          <pc:sldMasterMk cId="1125570349" sldId="2147483648"/>
        </pc:sldMasterMkLst>
        <pc:sldLayoutChg chg="add del">
          <pc:chgData name="NGUYEN HUY HOANG 20191855" userId="4280711d-60e0-4d44-9485-ab870fe7b9a1" providerId="ADAL" clId="{035497E4-D9E7-470A-8842-0FC164166F13}" dt="2022-08-19T04:20:57.572" v="4815" actId="27028"/>
          <pc:sldLayoutMkLst>
            <pc:docMk/>
            <pc:sldMasterMk cId="1125570349" sldId="2147483648"/>
            <pc:sldLayoutMk cId="2894195299" sldId="2147483659"/>
          </pc:sldLayoutMkLst>
        </pc:sldLayoutChg>
        <pc:sldLayoutChg chg="add">
          <pc:chgData name="NGUYEN HUY HOANG 20191855" userId="4280711d-60e0-4d44-9485-ab870fe7b9a1" providerId="ADAL" clId="{035497E4-D9E7-470A-8842-0FC164166F13}" dt="2022-08-19T04:21:25.738" v="4816" actId="27028"/>
          <pc:sldLayoutMkLst>
            <pc:docMk/>
            <pc:sldMasterMk cId="1125570349" sldId="2147483648"/>
            <pc:sldLayoutMk cId="3120632526" sldId="2147483660"/>
          </pc:sldLayoutMkLst>
        </pc:sldLayoutChg>
      </pc:sldMasterChg>
      <pc:sldMasterChg chg="replId delSldLayout modSldLayout">
        <pc:chgData name="NGUYEN HUY HOANG 20191855" userId="4280711d-60e0-4d44-9485-ab870fe7b9a1" providerId="ADAL" clId="{035497E4-D9E7-470A-8842-0FC164166F13}" dt="2022-08-19T04:21:25.738" v="4816" actId="27028"/>
        <pc:sldMasterMkLst>
          <pc:docMk/>
          <pc:sldMasterMk cId="566114963" sldId="2147483661"/>
        </pc:sldMasterMkLst>
        <pc:sldLayoutChg chg="replId">
          <pc:chgData name="NGUYEN HUY HOANG 20191855" userId="4280711d-60e0-4d44-9485-ab870fe7b9a1" providerId="ADAL" clId="{035497E4-D9E7-470A-8842-0FC164166F13}" dt="2022-08-19T04:20:57.572" v="4815" actId="27028"/>
          <pc:sldLayoutMkLst>
            <pc:docMk/>
            <pc:sldMasterMk cId="566114963" sldId="2147483661"/>
            <pc:sldLayoutMk cId="3052120922" sldId="2147483659"/>
          </pc:sldLayoutMkLst>
        </pc:sldLayoutChg>
        <pc:sldLayoutChg chg="del">
          <pc:chgData name="NGUYEN HUY HOANG 20191855" userId="4280711d-60e0-4d44-9485-ab870fe7b9a1" providerId="ADAL" clId="{035497E4-D9E7-470A-8842-0FC164166F13}" dt="2022-08-19T04:15:36.628" v="4802" actId="47"/>
          <pc:sldLayoutMkLst>
            <pc:docMk/>
            <pc:sldMasterMk cId="566114963" sldId="2147483661"/>
            <pc:sldLayoutMk cId="3048988645" sldId="2147483661"/>
          </pc:sldLayoutMkLst>
        </pc:sldLayoutChg>
        <pc:sldLayoutChg chg="del">
          <pc:chgData name="NGUYEN HUY HOANG 20191855" userId="4280711d-60e0-4d44-9485-ab870fe7b9a1" providerId="ADAL" clId="{035497E4-D9E7-470A-8842-0FC164166F13}" dt="2022-08-19T04:15:32.150" v="4800" actId="47"/>
          <pc:sldLayoutMkLst>
            <pc:docMk/>
            <pc:sldMasterMk cId="566114963" sldId="2147483661"/>
            <pc:sldLayoutMk cId="3900893148" sldId="2147483661"/>
          </pc:sldLayoutMkLst>
        </pc:sldLayoutChg>
        <pc:sldLayoutChg chg="replId">
          <pc:chgData name="NGUYEN HUY HOANG 20191855" userId="4280711d-60e0-4d44-9485-ab870fe7b9a1" providerId="ADAL" clId="{035497E4-D9E7-470A-8842-0FC164166F13}" dt="2022-08-19T04:21:25.738" v="4816" actId="27028"/>
          <pc:sldLayoutMkLst>
            <pc:docMk/>
            <pc:sldMasterMk cId="566114963" sldId="2147483661"/>
            <pc:sldLayoutMk cId="2083710611" sldId="2147483662"/>
          </pc:sldLayoutMkLst>
        </pc:sldLayoutChg>
      </pc:sldMasterChg>
    </pc:docChg>
  </pc:docChgLst>
  <pc:docChgLst>
    <pc:chgData name="NGUYEN VAN DUNG 20191784" userId="8ea00169-7785-4f6c-97d4-c05b2f52e263" providerId="ADAL" clId="{C0399DDC-4D2A-42E6-AFAA-72C617786FF2}"/>
    <pc:docChg chg="undo custSel addSld modSld">
      <pc:chgData name="NGUYEN VAN DUNG 20191784" userId="8ea00169-7785-4f6c-97d4-c05b2f52e263" providerId="ADAL" clId="{C0399DDC-4D2A-42E6-AFAA-72C617786FF2}" dt="2022-08-19T07:15:28.479" v="8111" actId="1076"/>
      <pc:docMkLst>
        <pc:docMk/>
      </pc:docMkLst>
      <pc:sldChg chg="modSp mod">
        <pc:chgData name="NGUYEN VAN DUNG 20191784" userId="8ea00169-7785-4f6c-97d4-c05b2f52e263" providerId="ADAL" clId="{C0399DDC-4D2A-42E6-AFAA-72C617786FF2}" dt="2022-08-19T07:11:20.044" v="7916" actId="20577"/>
        <pc:sldMkLst>
          <pc:docMk/>
          <pc:sldMk cId="3569462332" sldId="265"/>
        </pc:sldMkLst>
        <pc:spChg chg="mod">
          <ac:chgData name="NGUYEN VAN DUNG 20191784" userId="8ea00169-7785-4f6c-97d4-c05b2f52e263" providerId="ADAL" clId="{C0399DDC-4D2A-42E6-AFAA-72C617786FF2}" dt="2022-08-19T07:07:07.949" v="7762" actId="1076"/>
          <ac:spMkLst>
            <pc:docMk/>
            <pc:sldMk cId="3569462332" sldId="265"/>
            <ac:spMk id="4" creationId="{63902A68-3F3F-C6AC-AC86-647DF40C404A}"/>
          </ac:spMkLst>
        </pc:spChg>
        <pc:spChg chg="mod">
          <ac:chgData name="NGUYEN VAN DUNG 20191784" userId="8ea00169-7785-4f6c-97d4-c05b2f52e263" providerId="ADAL" clId="{C0399DDC-4D2A-42E6-AFAA-72C617786FF2}" dt="2022-08-19T07:11:20.044" v="7916" actId="20577"/>
          <ac:spMkLst>
            <pc:docMk/>
            <pc:sldMk cId="3569462332" sldId="265"/>
            <ac:spMk id="5" creationId="{957FADC5-2C14-5379-F489-BC1FAE630681}"/>
          </ac:spMkLst>
        </pc:spChg>
      </pc:sldChg>
      <pc:sldChg chg="addSp delSp modSp mod modNotesTx">
        <pc:chgData name="NGUYEN VAN DUNG 20191784" userId="8ea00169-7785-4f6c-97d4-c05b2f52e263" providerId="ADAL" clId="{C0399DDC-4D2A-42E6-AFAA-72C617786FF2}" dt="2022-08-19T05:40:35.291" v="634" actId="20577"/>
        <pc:sldMkLst>
          <pc:docMk/>
          <pc:sldMk cId="1504230428" sldId="266"/>
        </pc:sldMkLst>
        <pc:picChg chg="add mod">
          <ac:chgData name="NGUYEN VAN DUNG 20191784" userId="8ea00169-7785-4f6c-97d4-c05b2f52e263" providerId="ADAL" clId="{C0399DDC-4D2A-42E6-AFAA-72C617786FF2}" dt="2022-08-19T05:36:12.633" v="9" actId="1076"/>
          <ac:picMkLst>
            <pc:docMk/>
            <pc:sldMk cId="1504230428" sldId="266"/>
            <ac:picMk id="4" creationId="{9DED8DA7-AC8D-5714-C39E-DF1FF643FE12}"/>
          </ac:picMkLst>
        </pc:picChg>
        <pc:picChg chg="del">
          <ac:chgData name="NGUYEN VAN DUNG 20191784" userId="8ea00169-7785-4f6c-97d4-c05b2f52e263" providerId="ADAL" clId="{C0399DDC-4D2A-42E6-AFAA-72C617786FF2}" dt="2022-08-19T05:36:05.077" v="7" actId="478"/>
          <ac:picMkLst>
            <pc:docMk/>
            <pc:sldMk cId="1504230428" sldId="266"/>
            <ac:picMk id="5" creationId="{D5836E34-B233-2A3B-2038-AF0B13DE8300}"/>
          </ac:picMkLst>
        </pc:picChg>
        <pc:picChg chg="add mod">
          <ac:chgData name="NGUYEN VAN DUNG 20191784" userId="8ea00169-7785-4f6c-97d4-c05b2f52e263" providerId="ADAL" clId="{C0399DDC-4D2A-42E6-AFAA-72C617786FF2}" dt="2022-08-19T05:37:15.255" v="20" actId="1076"/>
          <ac:picMkLst>
            <pc:docMk/>
            <pc:sldMk cId="1504230428" sldId="266"/>
            <ac:picMk id="8" creationId="{DA879CE1-144A-E004-6316-64BB017CCB8D}"/>
          </ac:picMkLst>
        </pc:picChg>
      </pc:sldChg>
      <pc:sldChg chg="addSp delSp modSp mod modNotesTx">
        <pc:chgData name="NGUYEN VAN DUNG 20191784" userId="8ea00169-7785-4f6c-97d4-c05b2f52e263" providerId="ADAL" clId="{C0399DDC-4D2A-42E6-AFAA-72C617786FF2}" dt="2022-08-19T07:15:28.479" v="8111" actId="1076"/>
        <pc:sldMkLst>
          <pc:docMk/>
          <pc:sldMk cId="2632242354" sldId="282"/>
        </pc:sldMkLst>
        <pc:spChg chg="mod">
          <ac:chgData name="NGUYEN VAN DUNG 20191784" userId="8ea00169-7785-4f6c-97d4-c05b2f52e263" providerId="ADAL" clId="{C0399DDC-4D2A-42E6-AFAA-72C617786FF2}" dt="2022-08-19T05:55:05.626" v="1241" actId="20577"/>
          <ac:spMkLst>
            <pc:docMk/>
            <pc:sldMk cId="2632242354" sldId="282"/>
            <ac:spMk id="3" creationId="{20385F58-68DC-10AB-5DBA-A034466D4DFA}"/>
          </ac:spMkLst>
        </pc:spChg>
        <pc:graphicFrameChg chg="modGraphic">
          <ac:chgData name="NGUYEN VAN DUNG 20191784" userId="8ea00169-7785-4f6c-97d4-c05b2f52e263" providerId="ADAL" clId="{C0399DDC-4D2A-42E6-AFAA-72C617786FF2}" dt="2022-08-19T05:54:39.355" v="1180" actId="2164"/>
          <ac:graphicFrameMkLst>
            <pc:docMk/>
            <pc:sldMk cId="2632242354" sldId="282"/>
            <ac:graphicFrameMk id="4" creationId="{9398FE26-340C-A8B8-7B17-7BBA2FA6D5C1}"/>
          </ac:graphicFrameMkLst>
        </pc:graphicFrameChg>
        <pc:graphicFrameChg chg="mod modGraphic">
          <ac:chgData name="NGUYEN VAN DUNG 20191784" userId="8ea00169-7785-4f6c-97d4-c05b2f52e263" providerId="ADAL" clId="{C0399DDC-4D2A-42E6-AFAA-72C617786FF2}" dt="2022-08-19T06:08:16.750" v="1595" actId="20577"/>
          <ac:graphicFrameMkLst>
            <pc:docMk/>
            <pc:sldMk cId="2632242354" sldId="282"/>
            <ac:graphicFrameMk id="5" creationId="{B2AA9505-5967-BBE0-7367-798969279AF3}"/>
          </ac:graphicFrameMkLst>
        </pc:graphicFrameChg>
        <pc:picChg chg="mod">
          <ac:chgData name="NGUYEN VAN DUNG 20191784" userId="8ea00169-7785-4f6c-97d4-c05b2f52e263" providerId="ADAL" clId="{C0399DDC-4D2A-42E6-AFAA-72C617786FF2}" dt="2022-08-19T07:15:28.479" v="8111" actId="1076"/>
          <ac:picMkLst>
            <pc:docMk/>
            <pc:sldMk cId="2632242354" sldId="282"/>
            <ac:picMk id="8" creationId="{47C6BB5A-7293-6117-3B74-6AD534AED268}"/>
          </ac:picMkLst>
        </pc:picChg>
        <pc:picChg chg="add del mod">
          <ac:chgData name="NGUYEN VAN DUNG 20191784" userId="8ea00169-7785-4f6c-97d4-c05b2f52e263" providerId="ADAL" clId="{C0399DDC-4D2A-42E6-AFAA-72C617786FF2}" dt="2022-08-19T05:48:11.990" v="1015" actId="478"/>
          <ac:picMkLst>
            <pc:docMk/>
            <pc:sldMk cId="2632242354" sldId="282"/>
            <ac:picMk id="1026" creationId="{2C67D4C8-AFF1-72B3-CC8D-B147E141CA4F}"/>
          </ac:picMkLst>
        </pc:picChg>
      </pc:sldChg>
      <pc:sldChg chg="modSp mod modNotesTx">
        <pc:chgData name="NGUYEN VAN DUNG 20191784" userId="8ea00169-7785-4f6c-97d4-c05b2f52e263" providerId="ADAL" clId="{C0399DDC-4D2A-42E6-AFAA-72C617786FF2}" dt="2022-08-19T06:22:02.073" v="3185" actId="20577"/>
        <pc:sldMkLst>
          <pc:docMk/>
          <pc:sldMk cId="2570764149" sldId="283"/>
        </pc:sldMkLst>
        <pc:spChg chg="mod">
          <ac:chgData name="NGUYEN VAN DUNG 20191784" userId="8ea00169-7785-4f6c-97d4-c05b2f52e263" providerId="ADAL" clId="{C0399DDC-4D2A-42E6-AFAA-72C617786FF2}" dt="2022-08-19T06:19:15.052" v="2722" actId="20577"/>
          <ac:spMkLst>
            <pc:docMk/>
            <pc:sldMk cId="2570764149" sldId="283"/>
            <ac:spMk id="9" creationId="{A2A518B7-3765-5DBC-703C-E2DD11579CE5}"/>
          </ac:spMkLst>
        </pc:spChg>
        <pc:spChg chg="mod">
          <ac:chgData name="NGUYEN VAN DUNG 20191784" userId="8ea00169-7785-4f6c-97d4-c05b2f52e263" providerId="ADAL" clId="{C0399DDC-4D2A-42E6-AFAA-72C617786FF2}" dt="2022-08-19T06:14:35.889" v="1826" actId="20577"/>
          <ac:spMkLst>
            <pc:docMk/>
            <pc:sldMk cId="2570764149" sldId="283"/>
            <ac:spMk id="10" creationId="{7E190BED-B91D-15C7-2199-30DA20717888}"/>
          </ac:spMkLst>
        </pc:spChg>
        <pc:picChg chg="mod">
          <ac:chgData name="NGUYEN VAN DUNG 20191784" userId="8ea00169-7785-4f6c-97d4-c05b2f52e263" providerId="ADAL" clId="{C0399DDC-4D2A-42E6-AFAA-72C617786FF2}" dt="2022-08-19T06:09:28.358" v="1640" actId="1076"/>
          <ac:picMkLst>
            <pc:docMk/>
            <pc:sldMk cId="2570764149" sldId="283"/>
            <ac:picMk id="6" creationId="{CCC50331-F6B0-DBBC-0D48-5B6B6104CD31}"/>
          </ac:picMkLst>
        </pc:picChg>
        <pc:picChg chg="mod">
          <ac:chgData name="NGUYEN VAN DUNG 20191784" userId="8ea00169-7785-4f6c-97d4-c05b2f52e263" providerId="ADAL" clId="{C0399DDC-4D2A-42E6-AFAA-72C617786FF2}" dt="2022-08-19T06:09:35.564" v="1642" actId="14100"/>
          <ac:picMkLst>
            <pc:docMk/>
            <pc:sldMk cId="2570764149" sldId="283"/>
            <ac:picMk id="8" creationId="{1620BF91-E8A2-86D4-08B7-E14EAEC2AAC8}"/>
          </ac:picMkLst>
        </pc:picChg>
      </pc:sldChg>
      <pc:sldChg chg="modSp mod modNotesTx">
        <pc:chgData name="NGUYEN VAN DUNG 20191784" userId="8ea00169-7785-4f6c-97d4-c05b2f52e263" providerId="ADAL" clId="{C0399DDC-4D2A-42E6-AFAA-72C617786FF2}" dt="2022-08-19T07:15:02.748" v="8110" actId="20577"/>
        <pc:sldMkLst>
          <pc:docMk/>
          <pc:sldMk cId="3401770150" sldId="284"/>
        </pc:sldMkLst>
        <pc:spChg chg="mod">
          <ac:chgData name="NGUYEN VAN DUNG 20191784" userId="8ea00169-7785-4f6c-97d4-c05b2f52e263" providerId="ADAL" clId="{C0399DDC-4D2A-42E6-AFAA-72C617786FF2}" dt="2022-08-19T06:22:34.796" v="3278" actId="20577"/>
          <ac:spMkLst>
            <pc:docMk/>
            <pc:sldMk cId="3401770150" sldId="284"/>
            <ac:spMk id="3" creationId="{20385F58-68DC-10AB-5DBA-A034466D4DFA}"/>
          </ac:spMkLst>
        </pc:spChg>
        <pc:graphicFrameChg chg="modGraphic">
          <ac:chgData name="NGUYEN VAN DUNG 20191784" userId="8ea00169-7785-4f6c-97d4-c05b2f52e263" providerId="ADAL" clId="{C0399DDC-4D2A-42E6-AFAA-72C617786FF2}" dt="2022-08-19T06:23:33.694" v="3496" actId="2711"/>
          <ac:graphicFrameMkLst>
            <pc:docMk/>
            <pc:sldMk cId="3401770150" sldId="284"/>
            <ac:graphicFrameMk id="4" creationId="{DE4F346D-2A2F-77BF-4A3B-57C3F25A241B}"/>
          </ac:graphicFrameMkLst>
        </pc:graphicFrameChg>
      </pc:sldChg>
      <pc:sldChg chg="modNotesTx">
        <pc:chgData name="NGUYEN VAN DUNG 20191784" userId="8ea00169-7785-4f6c-97d4-c05b2f52e263" providerId="ADAL" clId="{C0399DDC-4D2A-42E6-AFAA-72C617786FF2}" dt="2022-08-19T06:49:04.460" v="6013" actId="20577"/>
        <pc:sldMkLst>
          <pc:docMk/>
          <pc:sldMk cId="953021033" sldId="285"/>
        </pc:sldMkLst>
      </pc:sldChg>
      <pc:sldChg chg="addSp delSp modSp mod modNotesTx">
        <pc:chgData name="NGUYEN VAN DUNG 20191784" userId="8ea00169-7785-4f6c-97d4-c05b2f52e263" providerId="ADAL" clId="{C0399DDC-4D2A-42E6-AFAA-72C617786FF2}" dt="2022-08-19T07:04:20.893" v="7496" actId="20577"/>
        <pc:sldMkLst>
          <pc:docMk/>
          <pc:sldMk cId="583904025" sldId="286"/>
        </pc:sldMkLst>
        <pc:spChg chg="mod">
          <ac:chgData name="NGUYEN VAN DUNG 20191784" userId="8ea00169-7785-4f6c-97d4-c05b2f52e263" providerId="ADAL" clId="{C0399DDC-4D2A-42E6-AFAA-72C617786FF2}" dt="2022-08-19T07:03:56.001" v="7395" actId="1076"/>
          <ac:spMkLst>
            <pc:docMk/>
            <pc:sldMk cId="583904025" sldId="286"/>
            <ac:spMk id="11" creationId="{76EF64C5-3C80-9CF5-5246-B3C11B2EFF02}"/>
          </ac:spMkLst>
        </pc:spChg>
        <pc:spChg chg="mod">
          <ac:chgData name="NGUYEN VAN DUNG 20191784" userId="8ea00169-7785-4f6c-97d4-c05b2f52e263" providerId="ADAL" clId="{C0399DDC-4D2A-42E6-AFAA-72C617786FF2}" dt="2022-08-19T07:03:56.001" v="7395" actId="1076"/>
          <ac:spMkLst>
            <pc:docMk/>
            <pc:sldMk cId="583904025" sldId="286"/>
            <ac:spMk id="13" creationId="{5D7368A4-A1F1-C66D-D30B-9279C4ADCFE9}"/>
          </ac:spMkLst>
        </pc:spChg>
        <pc:picChg chg="del">
          <ac:chgData name="NGUYEN VAN DUNG 20191784" userId="8ea00169-7785-4f6c-97d4-c05b2f52e263" providerId="ADAL" clId="{C0399DDC-4D2A-42E6-AFAA-72C617786FF2}" dt="2022-08-19T07:03:40.436" v="7388" actId="478"/>
          <ac:picMkLst>
            <pc:docMk/>
            <pc:sldMk cId="583904025" sldId="286"/>
            <ac:picMk id="8" creationId="{D3082F93-571D-78D6-2DF4-88DF929FF3C2}"/>
          </ac:picMkLst>
        </pc:picChg>
        <pc:picChg chg="add mod">
          <ac:chgData name="NGUYEN VAN DUNG 20191784" userId="8ea00169-7785-4f6c-97d4-c05b2f52e263" providerId="ADAL" clId="{C0399DDC-4D2A-42E6-AFAA-72C617786FF2}" dt="2022-08-19T07:03:58.132" v="7396" actId="1076"/>
          <ac:picMkLst>
            <pc:docMk/>
            <pc:sldMk cId="583904025" sldId="286"/>
            <ac:picMk id="3074" creationId="{B07AB925-5B9C-883D-1FD5-3B1FDE3A128A}"/>
          </ac:picMkLst>
        </pc:picChg>
      </pc:sldChg>
      <pc:sldChg chg="modSp mod modNotesTx">
        <pc:chgData name="NGUYEN VAN DUNG 20191784" userId="8ea00169-7785-4f6c-97d4-c05b2f52e263" providerId="ADAL" clId="{C0399DDC-4D2A-42E6-AFAA-72C617786FF2}" dt="2022-08-19T07:12:32.807" v="7918" actId="1076"/>
        <pc:sldMkLst>
          <pc:docMk/>
          <pc:sldMk cId="2623142740" sldId="287"/>
        </pc:sldMkLst>
        <pc:spChg chg="mod">
          <ac:chgData name="NGUYEN VAN DUNG 20191784" userId="8ea00169-7785-4f6c-97d4-c05b2f52e263" providerId="ADAL" clId="{C0399DDC-4D2A-42E6-AFAA-72C617786FF2}" dt="2022-08-19T06:52:55.156" v="6488" actId="14100"/>
          <ac:spMkLst>
            <pc:docMk/>
            <pc:sldMk cId="2623142740" sldId="287"/>
            <ac:spMk id="3" creationId="{20385F58-68DC-10AB-5DBA-A034466D4DFA}"/>
          </ac:spMkLst>
        </pc:spChg>
        <pc:spChg chg="mod">
          <ac:chgData name="NGUYEN VAN DUNG 20191784" userId="8ea00169-7785-4f6c-97d4-c05b2f52e263" providerId="ADAL" clId="{C0399DDC-4D2A-42E6-AFAA-72C617786FF2}" dt="2022-08-19T06:46:22.530" v="5529" actId="20577"/>
          <ac:spMkLst>
            <pc:docMk/>
            <pc:sldMk cId="2623142740" sldId="287"/>
            <ac:spMk id="9" creationId="{3171631C-26E2-648D-1EE7-35CA575D36F0}"/>
          </ac:spMkLst>
        </pc:spChg>
        <pc:picChg chg="mod">
          <ac:chgData name="NGUYEN VAN DUNG 20191784" userId="8ea00169-7785-4f6c-97d4-c05b2f52e263" providerId="ADAL" clId="{C0399DDC-4D2A-42E6-AFAA-72C617786FF2}" dt="2022-08-19T07:12:23.941" v="7917" actId="14100"/>
          <ac:picMkLst>
            <pc:docMk/>
            <pc:sldMk cId="2623142740" sldId="287"/>
            <ac:picMk id="6" creationId="{BB3F5746-B109-92AE-E6E2-6D40418EDA5D}"/>
          </ac:picMkLst>
        </pc:picChg>
        <pc:picChg chg="mod">
          <ac:chgData name="NGUYEN VAN DUNG 20191784" userId="8ea00169-7785-4f6c-97d4-c05b2f52e263" providerId="ADAL" clId="{C0399DDC-4D2A-42E6-AFAA-72C617786FF2}" dt="2022-08-19T07:12:32.807" v="7918" actId="1076"/>
          <ac:picMkLst>
            <pc:docMk/>
            <pc:sldMk cId="2623142740" sldId="287"/>
            <ac:picMk id="10" creationId="{2550803B-8F7D-19F8-88CA-ED595DC42C66}"/>
          </ac:picMkLst>
        </pc:picChg>
      </pc:sldChg>
      <pc:sldChg chg="modSp mod modNotesTx">
        <pc:chgData name="NGUYEN VAN DUNG 20191784" userId="8ea00169-7785-4f6c-97d4-c05b2f52e263" providerId="ADAL" clId="{C0399DDC-4D2A-42E6-AFAA-72C617786FF2}" dt="2022-08-19T07:05:23.223" v="7623" actId="20577"/>
        <pc:sldMkLst>
          <pc:docMk/>
          <pc:sldMk cId="3651136054" sldId="288"/>
        </pc:sldMkLst>
        <pc:spChg chg="mod">
          <ac:chgData name="NGUYEN VAN DUNG 20191784" userId="8ea00169-7785-4f6c-97d4-c05b2f52e263" providerId="ADAL" clId="{C0399DDC-4D2A-42E6-AFAA-72C617786FF2}" dt="2022-08-19T07:04:35.371" v="7499" actId="1076"/>
          <ac:spMkLst>
            <pc:docMk/>
            <pc:sldMk cId="3651136054" sldId="288"/>
            <ac:spMk id="10" creationId="{26368C30-60F4-98BA-CE4A-9958E1BCC072}"/>
          </ac:spMkLst>
        </pc:spChg>
        <pc:spChg chg="mod">
          <ac:chgData name="NGUYEN VAN DUNG 20191784" userId="8ea00169-7785-4f6c-97d4-c05b2f52e263" providerId="ADAL" clId="{C0399DDC-4D2A-42E6-AFAA-72C617786FF2}" dt="2022-08-19T07:04:35.371" v="7499" actId="1076"/>
          <ac:spMkLst>
            <pc:docMk/>
            <pc:sldMk cId="3651136054" sldId="288"/>
            <ac:spMk id="12" creationId="{B50F6BF9-6069-28A5-7BE9-55B07D60C674}"/>
          </ac:spMkLst>
        </pc:spChg>
        <pc:picChg chg="mod">
          <ac:chgData name="NGUYEN VAN DUNG 20191784" userId="8ea00169-7785-4f6c-97d4-c05b2f52e263" providerId="ADAL" clId="{C0399DDC-4D2A-42E6-AFAA-72C617786FF2}" dt="2022-08-19T07:04:38.568" v="7501" actId="14100"/>
          <ac:picMkLst>
            <pc:docMk/>
            <pc:sldMk cId="3651136054" sldId="288"/>
            <ac:picMk id="4" creationId="{F6DD60A2-106F-C787-69AF-729331BA7E87}"/>
          </ac:picMkLst>
        </pc:picChg>
      </pc:sldChg>
      <pc:sldChg chg="modSp mod">
        <pc:chgData name="NGUYEN VAN DUNG 20191784" userId="8ea00169-7785-4f6c-97d4-c05b2f52e263" providerId="ADAL" clId="{C0399DDC-4D2A-42E6-AFAA-72C617786FF2}" dt="2022-08-19T07:06:20.619" v="7760" actId="20577"/>
        <pc:sldMkLst>
          <pc:docMk/>
          <pc:sldMk cId="2767144323" sldId="290"/>
        </pc:sldMkLst>
        <pc:spChg chg="mod">
          <ac:chgData name="NGUYEN VAN DUNG 20191784" userId="8ea00169-7785-4f6c-97d4-c05b2f52e263" providerId="ADAL" clId="{C0399DDC-4D2A-42E6-AFAA-72C617786FF2}" dt="2022-08-19T07:06:20.619" v="7760" actId="20577"/>
          <ac:spMkLst>
            <pc:docMk/>
            <pc:sldMk cId="2767144323" sldId="290"/>
            <ac:spMk id="3" creationId="{0ADA0ADF-C34E-F94E-D70D-43039A475495}"/>
          </ac:spMkLst>
        </pc:spChg>
      </pc:sldChg>
      <pc:sldChg chg="addSp delSp modSp add mod modNotesTx">
        <pc:chgData name="NGUYEN VAN DUNG 20191784" userId="8ea00169-7785-4f6c-97d4-c05b2f52e263" providerId="ADAL" clId="{C0399DDC-4D2A-42E6-AFAA-72C617786FF2}" dt="2022-08-19T07:09:29.826" v="7763" actId="1076"/>
        <pc:sldMkLst>
          <pc:docMk/>
          <pc:sldMk cId="123349841" sldId="292"/>
        </pc:sldMkLst>
        <pc:spChg chg="mod">
          <ac:chgData name="NGUYEN VAN DUNG 20191784" userId="8ea00169-7785-4f6c-97d4-c05b2f52e263" providerId="ADAL" clId="{C0399DDC-4D2A-42E6-AFAA-72C617786FF2}" dt="2022-08-19T06:53:05.339" v="6511" actId="14100"/>
          <ac:spMkLst>
            <pc:docMk/>
            <pc:sldMk cId="123349841" sldId="292"/>
            <ac:spMk id="3" creationId="{20385F58-68DC-10AB-5DBA-A034466D4DFA}"/>
          </ac:spMkLst>
        </pc:spChg>
        <pc:spChg chg="add del mod">
          <ac:chgData name="NGUYEN VAN DUNG 20191784" userId="8ea00169-7785-4f6c-97d4-c05b2f52e263" providerId="ADAL" clId="{C0399DDC-4D2A-42E6-AFAA-72C617786FF2}" dt="2022-08-19T06:52:37.298" v="6438" actId="478"/>
          <ac:spMkLst>
            <pc:docMk/>
            <pc:sldMk cId="123349841" sldId="292"/>
            <ac:spMk id="4" creationId="{C0043749-3209-AD2C-3B8E-2056F7B4C496}"/>
          </ac:spMkLst>
        </pc:spChg>
        <pc:spChg chg="del">
          <ac:chgData name="NGUYEN VAN DUNG 20191784" userId="8ea00169-7785-4f6c-97d4-c05b2f52e263" providerId="ADAL" clId="{C0399DDC-4D2A-42E6-AFAA-72C617786FF2}" dt="2022-08-19T06:52:02.027" v="6357" actId="478"/>
          <ac:spMkLst>
            <pc:docMk/>
            <pc:sldMk cId="123349841" sldId="292"/>
            <ac:spMk id="8" creationId="{54580F0A-2E06-A7A6-112A-5EED45555554}"/>
          </ac:spMkLst>
        </pc:spChg>
        <pc:spChg chg="del mod">
          <ac:chgData name="NGUYEN VAN DUNG 20191784" userId="8ea00169-7785-4f6c-97d4-c05b2f52e263" providerId="ADAL" clId="{C0399DDC-4D2A-42E6-AFAA-72C617786FF2}" dt="2022-08-19T06:52:04.929" v="6359" actId="478"/>
          <ac:spMkLst>
            <pc:docMk/>
            <pc:sldMk cId="123349841" sldId="292"/>
            <ac:spMk id="9" creationId="{3171631C-26E2-648D-1EE7-35CA575D36F0}"/>
          </ac:spMkLst>
        </pc:spChg>
        <pc:picChg chg="del">
          <ac:chgData name="NGUYEN VAN DUNG 20191784" userId="8ea00169-7785-4f6c-97d4-c05b2f52e263" providerId="ADAL" clId="{C0399DDC-4D2A-42E6-AFAA-72C617786FF2}" dt="2022-08-19T06:51:42.117" v="6349" actId="478"/>
          <ac:picMkLst>
            <pc:docMk/>
            <pc:sldMk cId="123349841" sldId="292"/>
            <ac:picMk id="6" creationId="{BB3F5746-B109-92AE-E6E2-6D40418EDA5D}"/>
          </ac:picMkLst>
        </pc:picChg>
        <pc:picChg chg="del">
          <ac:chgData name="NGUYEN VAN DUNG 20191784" userId="8ea00169-7785-4f6c-97d4-c05b2f52e263" providerId="ADAL" clId="{C0399DDC-4D2A-42E6-AFAA-72C617786FF2}" dt="2022-08-19T06:53:26.557" v="6512" actId="478"/>
          <ac:picMkLst>
            <pc:docMk/>
            <pc:sldMk cId="123349841" sldId="292"/>
            <ac:picMk id="10" creationId="{2550803B-8F7D-19F8-88CA-ED595DC42C66}"/>
          </ac:picMkLst>
        </pc:picChg>
        <pc:picChg chg="add mod">
          <ac:chgData name="NGUYEN VAN DUNG 20191784" userId="8ea00169-7785-4f6c-97d4-c05b2f52e263" providerId="ADAL" clId="{C0399DDC-4D2A-42E6-AFAA-72C617786FF2}" dt="2022-08-19T07:09:29.826" v="7763" actId="1076"/>
          <ac:picMkLst>
            <pc:docMk/>
            <pc:sldMk cId="123349841" sldId="292"/>
            <ac:picMk id="2050" creationId="{C304513F-3A21-D296-F136-297F59A743B6}"/>
          </ac:picMkLst>
        </pc:picChg>
        <pc:picChg chg="add del mod">
          <ac:chgData name="NGUYEN VAN DUNG 20191784" userId="8ea00169-7785-4f6c-97d4-c05b2f52e263" providerId="ADAL" clId="{C0399DDC-4D2A-42E6-AFAA-72C617786FF2}" dt="2022-08-19T06:57:25.408" v="6607" actId="478"/>
          <ac:picMkLst>
            <pc:docMk/>
            <pc:sldMk cId="123349841" sldId="292"/>
            <ac:picMk id="2052" creationId="{E8B60F71-E1CE-2AC3-8683-8263026C792B}"/>
          </ac:picMkLst>
        </pc:picChg>
        <pc:picChg chg="add mod">
          <ac:chgData name="NGUYEN VAN DUNG 20191784" userId="8ea00169-7785-4f6c-97d4-c05b2f52e263" providerId="ADAL" clId="{C0399DDC-4D2A-42E6-AFAA-72C617786FF2}" dt="2022-08-19T06:58:37.555" v="6749" actId="1076"/>
          <ac:picMkLst>
            <pc:docMk/>
            <pc:sldMk cId="123349841" sldId="292"/>
            <ac:picMk id="2054" creationId="{54D656B2-48FB-8243-1663-551D453953C1}"/>
          </ac:picMkLst>
        </pc:picChg>
      </pc:sldChg>
    </pc:docChg>
  </pc:docChgLst>
  <pc:docChgLst>
    <pc:chgData name="Guest User" userId="S::urn:spo:anon#3937b31dbb9d9a17e632b92ddd6ef5fb609f77ddfb9eb1cd1ef3e76b438ed6f4::" providerId="AD" clId="Web-{8C3EC0C8-8690-1694-2A51-BC965A63A0BB}"/>
    <pc:docChg chg="modSld">
      <pc:chgData name="Guest User" userId="S::urn:spo:anon#3937b31dbb9d9a17e632b92ddd6ef5fb609f77ddfb9eb1cd1ef3e76b438ed6f4::" providerId="AD" clId="Web-{8C3EC0C8-8690-1694-2A51-BC965A63A0BB}" dt="2022-08-19T03:30:15.379" v="3" actId="20577"/>
      <pc:docMkLst>
        <pc:docMk/>
      </pc:docMkLst>
      <pc:sldChg chg="modSp">
        <pc:chgData name="Guest User" userId="S::urn:spo:anon#3937b31dbb9d9a17e632b92ddd6ef5fb609f77ddfb9eb1cd1ef3e76b438ed6f4::" providerId="AD" clId="Web-{8C3EC0C8-8690-1694-2A51-BC965A63A0BB}" dt="2022-08-19T03:30:15.379" v="3" actId="20577"/>
        <pc:sldMkLst>
          <pc:docMk/>
          <pc:sldMk cId="1776921421" sldId="268"/>
        </pc:sldMkLst>
        <pc:spChg chg="mod">
          <ac:chgData name="Guest User" userId="S::urn:spo:anon#3937b31dbb9d9a17e632b92ddd6ef5fb609f77ddfb9eb1cd1ef3e76b438ed6f4::" providerId="AD" clId="Web-{8C3EC0C8-8690-1694-2A51-BC965A63A0BB}" dt="2022-08-19T03:30:15.379" v="3" actId="20577"/>
          <ac:spMkLst>
            <pc:docMk/>
            <pc:sldMk cId="1776921421" sldId="268"/>
            <ac:spMk id="10" creationId="{CB5A8BCF-471D-D04F-76A5-A6230E91BBB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AB432-9FE5-4349-B3AA-08BE3D830ED3}" type="datetimeFigureOut">
              <a:rPr lang="vi-VN" smtClean="0"/>
              <a:t>19/08/2022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1ADCAF-1A91-414E-9994-DF0726D68B7F}" type="slidenum">
              <a:rPr lang="vi-VN" smtClean="0"/>
              <a:t>‹#›</a:t>
            </a:fld>
            <a:endParaRPr lang="vi-VN"/>
          </a:p>
        </p:txBody>
      </p:sp>
    </p:spTree>
    <p:extLst>
      <p:ext uri="{BB962C8B-B14F-4D97-AF65-F5344CB8AC3E}">
        <p14:creationId xmlns:p14="http://schemas.microsoft.com/office/powerpoint/2010/main" val="492685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Kính thưa các cô và mọi người có mặt trong buổi đồ án ngày hôm nay, em là Nguyễn Huy Hoàng. Sinh viên lớp TDDH06 K64 cùng với bạn Nguyễn Văn Dũng lớp TDDH08 K64 cùng trình bày báo cáo đồ án hôm nay. Dưới sự hướng dẫn của cô Nguyễn Thanh Hường, sau thời gian 1 kì học, chúng em đã hoàn thành đồ án 1 của mình với đề tài: </a:t>
            </a:r>
            <a:r>
              <a:rPr lang="vi-VN" sz="1200">
                <a:latin typeface="+mn-lt"/>
              </a:rPr>
              <a:t>Thiết kế thiết bị thu thập thông tin vị trí GPS ứng dụng trong cứu hộ và giám sát hành trinh.</a:t>
            </a:r>
            <a:endParaRPr lang="en-US" sz="1200">
              <a:solidFill>
                <a:srgbClr val="0000FF"/>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Sau đây em xin trình bày báo cáo về đề tài của nhóm em.</a:t>
            </a:r>
          </a:p>
        </p:txBody>
      </p:sp>
      <p:sp>
        <p:nvSpPr>
          <p:cNvPr id="4" name="Slide Number Placeholder 3"/>
          <p:cNvSpPr>
            <a:spLocks noGrp="1"/>
          </p:cNvSpPr>
          <p:nvPr>
            <p:ph type="sldNum" sz="quarter" idx="10"/>
          </p:nvPr>
        </p:nvSpPr>
        <p:spPr/>
        <p:txBody>
          <a:bodyPr/>
          <a:lstStyle/>
          <a:p>
            <a:fld id="{D05EB12F-C02B-4710-AFAE-F9D659A71527}" type="slidenum">
              <a:rPr lang="en-US" smtClean="0"/>
              <a:pPr/>
              <a:t>1</a:t>
            </a:fld>
            <a:endParaRPr lang="en-US"/>
          </a:p>
        </p:txBody>
      </p:sp>
    </p:spTree>
    <p:extLst>
      <p:ext uri="{BB962C8B-B14F-4D97-AF65-F5344CB8AC3E}">
        <p14:creationId xmlns:p14="http://schemas.microsoft.com/office/powerpoint/2010/main" val="3345639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 Để có thể tái sử dụng nhiều lần cũng như thuận tiện sử dụng thiết bị, chúng em đã thiết kế mạch sạc lại Pin Lithium. Với điện áp sạc là 5V nên có thể sử dụng các bộ sạc như Adapter, USB,…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Bên cạnh việc sạc Pin chỉ sử dụng IC TP4056 ở trên sẽ dẫn đến việc khi Pin cấp cho thiết bị xuống mức điện áp quá thấp sẽ làm chai Pin và hư hỏng Pin. Hơn nữa việc sạc Pin có thể sẽ sẽ gây ra hiện tượng ngắn mạch, quá áp và quá dòng. Để khắc phụ những yếu tố đó, chúng em đã thiết kế mạch bảo vệ sử dụng IC DW01A  và IC FS8205A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cs typeface="Arial" panose="020B0604020202020204" pitchFamily="34" charset="0"/>
              </a:rPr>
              <a:t>- </a:t>
            </a:r>
            <a:r>
              <a:rPr lang="vi-VN" sz="1800">
                <a:effectLst/>
                <a:latin typeface="Times New Roman" panose="02020603050405020304" pitchFamily="18" charset="0"/>
                <a:ea typeface="Calibri" panose="020F0502020204030204" pitchFamily="34" charset="0"/>
                <a:cs typeface="Arial" panose="020B0604020202020204" pitchFamily="34" charset="0"/>
              </a:rPr>
              <a:t>Trong quá trình phát triển firmware cho thiết bị, việc Debug là rất quan trọng giúp:</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300"/>
              </a:spcBef>
              <a:spcAft>
                <a:spcPts val="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cs typeface="Arial" panose="020B0604020202020204" pitchFamily="34" charset="0"/>
              </a:rPr>
              <a:t>Hỗ trợ quá trình Debug khi phát triển Firmware</a:t>
            </a:r>
            <a:endParaRPr lang="vi-VN" sz="1800">
              <a:effectLst/>
              <a:latin typeface="Calibri" panose="020F0502020204030204" pitchFamily="34" charset="0"/>
              <a:ea typeface="Times New Roman" panose="02020603050405020304" pitchFamily="18" charset="0"/>
              <a:cs typeface="Arial" panose="020B0604020202020204" pitchFamily="34" charset="0"/>
            </a:endParaRPr>
          </a:p>
          <a:p>
            <a:pPr marL="342900" marR="0" lvl="0" indent="-342900" algn="just">
              <a:lnSpc>
                <a:spcPct val="115000"/>
              </a:lnSpc>
              <a:spcBef>
                <a:spcPts val="300"/>
              </a:spcBef>
              <a:spcAft>
                <a:spcPts val="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cs typeface="Arial" panose="020B0604020202020204" pitchFamily="34" charset="0"/>
              </a:rPr>
              <a:t>Bám sát yêu cầu của thiết bị</a:t>
            </a:r>
            <a:r>
              <a:rPr lang="en-US" sz="1800">
                <a:effectLst/>
                <a:latin typeface="Times New Roman" panose="02020603050405020304" pitchFamily="18" charset="0"/>
                <a:ea typeface="Times New Roman" panose="02020603050405020304" pitchFamily="18" charset="0"/>
                <a:cs typeface="Arial" panose="020B0604020202020204" pitchFamily="34" charset="0"/>
              </a:rPr>
              <a:t> định vị</a:t>
            </a:r>
            <a:r>
              <a:rPr lang="vi-VN" sz="1800">
                <a:effectLst/>
                <a:latin typeface="Times New Roman" panose="02020603050405020304" pitchFamily="18" charset="0"/>
                <a:ea typeface="Times New Roman" panose="02020603050405020304" pitchFamily="18" charset="0"/>
                <a:cs typeface="Arial" panose="020B0604020202020204" pitchFamily="34" charset="0"/>
              </a:rPr>
              <a:t>: Cần có cổng</a:t>
            </a:r>
            <a:r>
              <a:rPr lang="en-US" sz="1800">
                <a:effectLst/>
                <a:latin typeface="Times New Roman" panose="02020603050405020304" pitchFamily="18" charset="0"/>
                <a:ea typeface="Times New Roman" panose="02020603050405020304" pitchFamily="18" charset="0"/>
                <a:cs typeface="Arial" panose="020B0604020202020204" pitchFamily="34" charset="0"/>
              </a:rPr>
              <a:t> giao tiếp truyền thông</a:t>
            </a:r>
            <a:r>
              <a:rPr lang="vi-VN" sz="1800">
                <a:effectLst/>
                <a:latin typeface="Times New Roman" panose="02020603050405020304" pitchFamily="18" charset="0"/>
                <a:ea typeface="Times New Roman" panose="02020603050405020304" pitchFamily="18" charset="0"/>
                <a:cs typeface="Arial" panose="020B0604020202020204" pitchFamily="34" charset="0"/>
              </a:rPr>
              <a:t> để trích xuất dữ liệu.</a:t>
            </a:r>
            <a:endParaRPr lang="vi-VN" sz="1800">
              <a:effectLst/>
              <a:latin typeface="Calibri" panose="020F0502020204030204" pitchFamily="34" charset="0"/>
              <a:ea typeface="Times New Roman" panose="02020603050405020304" pitchFamily="18" charset="0"/>
              <a:cs typeface="Arial" panose="020B0604020202020204" pitchFamily="34" charset="0"/>
            </a:endParaRPr>
          </a:p>
          <a:p>
            <a:r>
              <a:rPr lang="en-US" sz="1800">
                <a:effectLst/>
                <a:latin typeface="Times New Roman" panose="02020603050405020304" pitchFamily="18" charset="0"/>
                <a:ea typeface="Calibri" panose="020F0502020204030204" pitchFamily="34" charset="0"/>
              </a:rPr>
              <a:t>Khối này sử dụng bộ UART của MCU.</a:t>
            </a:r>
            <a:r>
              <a:rPr lang="vi-VN" sz="1800">
                <a:effectLst/>
                <a:latin typeface="Times New Roman" panose="02020603050405020304" pitchFamily="18" charset="0"/>
                <a:ea typeface="Calibri" panose="020F0502020204030204" pitchFamily="34" charset="0"/>
              </a:rPr>
              <a:t> Bộ Debug sử dụng IC CH340</a:t>
            </a:r>
            <a:r>
              <a:rPr lang="en-US" sz="1800">
                <a:effectLst/>
                <a:latin typeface="Times New Roman" panose="02020603050405020304" pitchFamily="18" charset="0"/>
                <a:ea typeface="Calibri" panose="020F0502020204030204" pitchFamily="34" charset="0"/>
              </a:rPr>
              <a:t>C</a:t>
            </a:r>
            <a:r>
              <a:rPr lang="vi-VN" sz="1800">
                <a:effectLst/>
                <a:latin typeface="Times New Roman" panose="02020603050405020304" pitchFamily="18" charset="0"/>
                <a:ea typeface="Calibri" panose="020F0502020204030204" pitchFamily="34" charset="0"/>
              </a:rPr>
              <a:t>, một IC thông dụng và rất phổ biến, độ ổn định cao, IC này giúp chuyển đổi giao tiếp Serial trên MCU (UART) sang giao tiếp USB trên máy tính giúp gửi dữ liệu từ cổng UART trên MCU lên máy tính qua cổng USB</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10</a:t>
            </a:fld>
            <a:endParaRPr lang="vi-VN"/>
          </a:p>
        </p:txBody>
      </p:sp>
    </p:spTree>
    <p:extLst>
      <p:ext uri="{BB962C8B-B14F-4D97-AF65-F5344CB8AC3E}">
        <p14:creationId xmlns:p14="http://schemas.microsoft.com/office/powerpoint/2010/main" val="1180568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MCU được coi là bộ não của hệ thống, dựa theo yêu cầu của bài toán chúng em chọn MCU là dòng Arm cortex M3 STM32F103C8T6 của ST, khối MCU bao gồm: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Times New Roman" panose="02020603050405020304" pitchFamily="18" charset="0"/>
                <a:ea typeface="Calibri" panose="020F0502020204030204" pitchFamily="34" charset="0"/>
              </a:rPr>
              <a:t>Khối tạo dao động cho MCU. Mặc dù bản thân MCU STM32F103</a:t>
            </a:r>
            <a:r>
              <a:rPr lang="en-US" sz="1800">
                <a:effectLst/>
                <a:latin typeface="Times New Roman" panose="02020603050405020304" pitchFamily="18" charset="0"/>
                <a:ea typeface="Calibri" panose="020F0502020204030204" pitchFamily="34" charset="0"/>
              </a:rPr>
              <a:t>C8T6</a:t>
            </a:r>
            <a:r>
              <a:rPr lang="vi-VN" sz="1800">
                <a:effectLst/>
                <a:latin typeface="Times New Roman" panose="02020603050405020304" pitchFamily="18" charset="0"/>
                <a:ea typeface="Calibri" panose="020F0502020204030204" pitchFamily="34" charset="0"/>
              </a:rPr>
              <a:t> đã được hãng trang bị bộ tạo dao động nội HSI lên đến 8Mhz tuy nhiên bộ dao động này có độ chính xác không cao, HSI tốc độ chỉ có 8Mhz không đáp ứng được yêu cầu hệ thống. Thạch anh HSE 8Mhz được mắc vào qua bộ PLL có thể nhân tần số hoạt động của chip lên tối đa 72Mhz đáp ứng yêu cầu tốc độ</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11</a:t>
            </a:fld>
            <a:endParaRPr lang="vi-VN"/>
          </a:p>
        </p:txBody>
      </p:sp>
    </p:spTree>
    <p:extLst>
      <p:ext uri="{BB962C8B-B14F-4D97-AF65-F5344CB8AC3E}">
        <p14:creationId xmlns:p14="http://schemas.microsoft.com/office/powerpoint/2010/main" val="189263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thể thực hiện hiện chức năng nhắn tin SMS, kết nối tới sever qua internet, chúng em sử dụng module Sim800C có gắn sim card để kết nối tới các nhà mạng, khối SIM bao gồm:</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12</a:t>
            </a:fld>
            <a:endParaRPr lang="vi-VN"/>
          </a:p>
        </p:txBody>
      </p:sp>
    </p:spTree>
    <p:extLst>
      <p:ext uri="{BB962C8B-B14F-4D97-AF65-F5344CB8AC3E}">
        <p14:creationId xmlns:p14="http://schemas.microsoft.com/office/powerpoint/2010/main" val="1820365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15000"/>
              </a:lnSpc>
              <a:spcBef>
                <a:spcPts val="0"/>
              </a:spcBef>
              <a:spcAft>
                <a:spcPts val="800"/>
              </a:spcAft>
            </a:pPr>
            <a:r>
              <a:rPr lang="vi-VN" sz="1800">
                <a:effectLst/>
                <a:latin typeface="Times New Roman" panose="02020603050405020304" pitchFamily="18" charset="0"/>
                <a:ea typeface="Calibri" panose="020F0502020204030204" pitchFamily="34" charset="0"/>
                <a:cs typeface="Arial" panose="020B0604020202020204" pitchFamily="34" charset="0"/>
              </a:rPr>
              <a:t>Đây là khối có nhiệm vụ tính toán, xác định vị trí của thiết bị thông qua hệ thống định vị toàn cầu GPS – Global Positioning System. GPS là hệ thống định vị toàn cầu do Mỹ phát triển và vận hành. Hiện nay có nhiều hãng sản xuất module GPS như AI-Thinker, Ublox, Quectel với nhiều dòng và nhiều mức giá khác nhau phục vụ cho yêu cầu định vị GPS thông thường và định vị chính xác. Đối với đồ án này, yêu cầu định vị GPS chỉ là định vị thông thường với sai số dưới 10m, do đó</a:t>
            </a:r>
            <a:r>
              <a:rPr lang="en-US" sz="1800">
                <a:effectLst/>
                <a:latin typeface="Times New Roman" panose="02020603050405020304" pitchFamily="18" charset="0"/>
                <a:ea typeface="Calibri" panose="020F0502020204030204" pitchFamily="34" charset="0"/>
                <a:cs typeface="Arial" panose="020B0604020202020204" pitchFamily="34" charset="0"/>
              </a:rPr>
              <a:t> chúng</a:t>
            </a:r>
            <a:r>
              <a:rPr lang="vi-VN" sz="1800">
                <a:effectLst/>
                <a:latin typeface="Times New Roman" panose="02020603050405020304" pitchFamily="18" charset="0"/>
                <a:ea typeface="Calibri" panose="020F0502020204030204" pitchFamily="34" charset="0"/>
                <a:cs typeface="Arial" panose="020B0604020202020204" pitchFamily="34" charset="0"/>
              </a:rPr>
              <a:t> em sử dụng module GPS L70</a:t>
            </a:r>
            <a:r>
              <a:rPr lang="en-US" sz="1800">
                <a:effectLst/>
                <a:latin typeface="Times New Roman" panose="02020603050405020304" pitchFamily="18" charset="0"/>
                <a:ea typeface="Calibri" panose="020F0502020204030204" pitchFamily="34" charset="0"/>
                <a:cs typeface="Arial" panose="020B0604020202020204" pitchFamily="34" charset="0"/>
              </a:rPr>
              <a:t>R</a:t>
            </a:r>
            <a:r>
              <a:rPr lang="vi-VN" sz="1800">
                <a:effectLst/>
                <a:latin typeface="Times New Roman" panose="02020603050405020304" pitchFamily="18" charset="0"/>
                <a:ea typeface="Calibri" panose="020F0502020204030204" pitchFamily="34" charset="0"/>
                <a:cs typeface="Arial" panose="020B0604020202020204" pitchFamily="34" charset="0"/>
              </a:rPr>
              <a:t> của hãng QUECTEL với ưu điểm: Nhỏ gọn, giá thành hợp lí, độ ổn định và chính xác cao. </a:t>
            </a:r>
          </a:p>
          <a:p>
            <a:pPr marL="0" marR="0" indent="457200" algn="just">
              <a:lnSpc>
                <a:spcPct val="115000"/>
              </a:lnSpc>
              <a:spcBef>
                <a:spcPts val="0"/>
              </a:spcBef>
              <a:spcAft>
                <a:spcPts val="800"/>
              </a:spcAft>
            </a:pPr>
            <a:r>
              <a:rPr lang="vi-VN" sz="1800">
                <a:effectLst/>
                <a:latin typeface="Times New Roman" panose="02020603050405020304" pitchFamily="18" charset="0"/>
                <a:ea typeface="Calibri" panose="020F0502020204030204" pitchFamily="34" charset="0"/>
                <a:cs typeface="Arial" panose="020B0604020202020204" pitchFamily="34" charset="0"/>
              </a:rPr>
              <a:t>Khối GPS bao gồm:</a:t>
            </a:r>
            <a:endParaRPr lang="vi-VN"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11ADCAF-1A91-414E-9994-DF0726D68B7F}" type="slidenum">
              <a:rPr lang="vi-VN" smtClean="0"/>
              <a:t>13</a:t>
            </a:fld>
            <a:endParaRPr lang="vi-VN"/>
          </a:p>
        </p:txBody>
      </p:sp>
    </p:spTree>
    <p:extLst>
      <p:ext uri="{BB962C8B-B14F-4D97-AF65-F5344CB8AC3E}">
        <p14:creationId xmlns:p14="http://schemas.microsoft.com/office/powerpoint/2010/main" val="1064990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Đây là khối có nhiệm vụ hiển thị các thông tin, thông báo giúp cho người dùng có thể biết được trạng thái làm việc của thiết bị thông qua Led, còi.</a:t>
            </a:r>
            <a:endParaRPr lang="vi-VN" sz="180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Còi Buzzer là loại 3.3V được điều khiển thông qua transistor để thông báo trạng thái gửi dữ liệu GPS tới điện thoại người dung thành</a:t>
            </a:r>
            <a:r>
              <a:rPr lang="en-US" sz="1800" baseline="0">
                <a:effectLst/>
                <a:latin typeface="Times New Roman" panose="02020603050405020304" pitchFamily="18" charset="0"/>
                <a:ea typeface="Calibri" panose="020F0502020204030204" pitchFamily="34" charset="0"/>
                <a:cs typeface="Arial" panose="020B0604020202020204" pitchFamily="34" charset="0"/>
              </a:rPr>
              <a:t> công hay không</a:t>
            </a:r>
            <a:r>
              <a:rPr lang="en-US" sz="1800">
                <a:effectLst/>
                <a:latin typeface="Times New Roman" panose="02020603050405020304" pitchFamily="18" charset="0"/>
                <a:ea typeface="Calibri" panose="020F0502020204030204" pitchFamily="34" charset="0"/>
                <a:cs typeface="Arial" panose="020B0604020202020204" pitchFamily="34" charset="0"/>
              </a:rPr>
              <a:t>. Bốn led được nối tới MCU có tác dụng để hiển thị trạng thái của Pin (4 Led sáng là pin đầy lớn hơn 4.1V, 3Led sáng là từ 3.7-4.1V; 2Led sáng từ 3.3-3.7V; 1 Led sáng dưới 3.3V). </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14</a:t>
            </a:fld>
            <a:endParaRPr lang="vi-VN"/>
          </a:p>
        </p:txBody>
      </p:sp>
    </p:spTree>
    <p:extLst>
      <p:ext uri="{BB962C8B-B14F-4D97-AF65-F5344CB8AC3E}">
        <p14:creationId xmlns:p14="http://schemas.microsoft.com/office/powerpoint/2010/main" val="504924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Sau khi thiết kế mạch nguyên lí, chúng em đi tới việc thiết kế PCB. </a:t>
            </a:r>
            <a:r>
              <a:rPr lang="vi-VN" sz="1800">
                <a:effectLst/>
                <a:latin typeface="Times New Roman" panose="02020603050405020304" pitchFamily="18" charset="0"/>
                <a:ea typeface="Calibri" panose="020F0502020204030204" pitchFamily="34" charset="0"/>
              </a:rPr>
              <a:t>Mạch in được thiết kế dựa vào một tiêu chuẩn được đề cập trong tài liệu “Layout design guide”</a:t>
            </a:r>
            <a:r>
              <a:rPr lang="en-US" sz="1800">
                <a:effectLst/>
                <a:latin typeface="Times New Roman" panose="02020603050405020304" pitchFamily="18" charset="0"/>
                <a:ea typeface="Calibri" panose="020F0502020204030204" pitchFamily="34" charset="0"/>
              </a:rPr>
              <a:t>. </a:t>
            </a:r>
            <a:r>
              <a:rPr lang="vi-VN" sz="1800">
                <a:effectLst/>
                <a:latin typeface="Times New Roman" panose="02020603050405020304" pitchFamily="18" charset="0"/>
                <a:ea typeface="Calibri" panose="020F0502020204030204" pitchFamily="34" charset="0"/>
              </a:rPr>
              <a:t> Ứng dụng các nguyên tắc đi dây và xắp   xếp linh kiện, chúng em đã thiết kế. Đươc mạch PCB 2 lớp.</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15</a:t>
            </a:fld>
            <a:endParaRPr lang="vi-VN"/>
          </a:p>
        </p:txBody>
      </p:sp>
    </p:spTree>
    <p:extLst>
      <p:ext uri="{BB962C8B-B14F-4D97-AF65-F5344CB8AC3E}">
        <p14:creationId xmlns:p14="http://schemas.microsoft.com/office/powerpoint/2010/main" val="815069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Kích thước đường dây anten phải phù hợp để trở kháng đầu vào cỡ 50 Ohm để tín hiệu sóng GPS, sóng GSM/GPRS bắt được tốt nhất.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Times New Roman" panose="02020603050405020304" pitchFamily="18" charset="0"/>
                <a:ea typeface="Calibri" panose="020F0502020204030204" pitchFamily="34" charset="0"/>
              </a:rPr>
              <a:t>sử dụng công cụ tính toan </a:t>
            </a:r>
            <a:r>
              <a:rPr lang="vi-VN" sz="2800">
                <a:effectLst/>
                <a:ea typeface="Calibri" panose="020F0502020204030204" pitchFamily="34" charset="0"/>
              </a:rPr>
              <a:t>Ante</a:t>
            </a:r>
            <a:r>
              <a:rPr lang="en-GB" sz="2800">
                <a:effectLst/>
                <a:ea typeface="Calibri" panose="020F0502020204030204" pitchFamily="34" charset="0"/>
              </a:rPr>
              <a:t>n</a:t>
            </a:r>
            <a:r>
              <a:rPr lang="vi-VN" sz="2800">
                <a:effectLst/>
                <a:ea typeface="Calibri" panose="020F0502020204030204" pitchFamily="34" charset="0"/>
              </a:rPr>
              <a:t>na Coplanar Waveguide Ground</a:t>
            </a:r>
            <a:r>
              <a:rPr lang="vi-VN" sz="1800">
                <a:effectLst/>
                <a:latin typeface="Times New Roman" panose="02020603050405020304" pitchFamily="18" charset="0"/>
                <a:ea typeface="Calibri" panose="020F0502020204030204" pitchFamily="34" charset="0"/>
              </a:rPr>
              <a:t> một cách tương đối em tính được kích thước đường dây cần vẽ sao cho trở kháng đầu vào của antenna xấp xỉ 50 Ohm,</a:t>
            </a:r>
            <a:endParaRPr lang="en-US"/>
          </a:p>
          <a:p>
            <a:r>
              <a:rPr lang="vi-VN" sz="1800">
                <a:effectLst/>
                <a:latin typeface="Times New Roman" panose="02020603050405020304" pitchFamily="18" charset="0"/>
                <a:ea typeface="Calibri" panose="020F0502020204030204" pitchFamily="34" charset="0"/>
              </a:rPr>
              <a:t>Trong đó </a:t>
            </a:r>
            <a:r>
              <a:rPr lang="vi-VN" sz="1800" i="1">
                <a:effectLst/>
                <a:latin typeface="Times New Roman" panose="02020603050405020304" pitchFamily="18" charset="0"/>
                <a:ea typeface="Calibri" panose="020F0502020204030204" pitchFamily="34" charset="0"/>
              </a:rPr>
              <a:t>ε</a:t>
            </a:r>
            <a:r>
              <a:rPr lang="vi-VN" sz="1800" i="1" baseline="-25000">
                <a:effectLst/>
                <a:latin typeface="Times New Roman" panose="02020603050405020304" pitchFamily="18" charset="0"/>
                <a:ea typeface="Calibri" panose="020F0502020204030204" pitchFamily="34" charset="0"/>
              </a:rPr>
              <a:t>r</a:t>
            </a:r>
            <a:r>
              <a:rPr lang="vi-VN" sz="1800">
                <a:effectLst/>
                <a:latin typeface="Times New Roman" panose="02020603050405020304" pitchFamily="18" charset="0"/>
                <a:ea typeface="Calibri" panose="020F0502020204030204" pitchFamily="34" charset="0"/>
              </a:rPr>
              <a:t> là hằng số điện môi tương đối của vật liệu FR4, S là kích thước đường dây antenna, </a:t>
            </a:r>
            <a:r>
              <a:rPr lang="vi-VN" sz="1800" i="1">
                <a:effectLst/>
                <a:latin typeface="Times New Roman" panose="02020603050405020304" pitchFamily="18" charset="0"/>
                <a:ea typeface="Calibri" panose="020F0502020204030204" pitchFamily="34" charset="0"/>
              </a:rPr>
              <a:t>W</a:t>
            </a:r>
            <a:r>
              <a:rPr lang="vi-VN" sz="1800">
                <a:effectLst/>
                <a:latin typeface="Times New Roman" panose="02020603050405020304" pitchFamily="18" charset="0"/>
                <a:ea typeface="Calibri" panose="020F0502020204030204" pitchFamily="34" charset="0"/>
              </a:rPr>
              <a:t> là khoảng cách từ đường antenna với đường Ground, </a:t>
            </a:r>
            <a:r>
              <a:rPr lang="vi-VN" sz="1800" i="1">
                <a:effectLst/>
                <a:latin typeface="Times New Roman" panose="02020603050405020304" pitchFamily="18" charset="0"/>
                <a:ea typeface="Calibri" panose="020F0502020204030204" pitchFamily="34" charset="0"/>
              </a:rPr>
              <a:t>H</a:t>
            </a:r>
            <a:r>
              <a:rPr lang="vi-VN" sz="1800">
                <a:effectLst/>
                <a:latin typeface="Times New Roman" panose="02020603050405020304" pitchFamily="18" charset="0"/>
                <a:ea typeface="Calibri" panose="020F0502020204030204" pitchFamily="34" charset="0"/>
              </a:rPr>
              <a:t> là độ dày lớp FR4. Đối với PCB thông thường, sử dụng vật liệu FR4 dày 1.6mm, chọn kích thước đường mạch 1.</a:t>
            </a:r>
            <a:r>
              <a:rPr lang="en-US" sz="1800">
                <a:effectLst/>
                <a:latin typeface="Times New Roman" panose="02020603050405020304" pitchFamily="18" charset="0"/>
                <a:ea typeface="Calibri" panose="020F0502020204030204" pitchFamily="34" charset="0"/>
              </a:rPr>
              <a:t>397</a:t>
            </a:r>
            <a:r>
              <a:rPr lang="vi-VN" sz="1800">
                <a:effectLst/>
                <a:latin typeface="Times New Roman" panose="02020603050405020304" pitchFamily="18" charset="0"/>
                <a:ea typeface="Calibri" panose="020F0502020204030204" pitchFamily="34" charset="0"/>
              </a:rPr>
              <a:t>mm, khoảng cách với Ground ở 2 bên là 0.</a:t>
            </a:r>
            <a:r>
              <a:rPr lang="en-US" sz="1800">
                <a:effectLst/>
                <a:latin typeface="Times New Roman" panose="02020603050405020304" pitchFamily="18" charset="0"/>
                <a:ea typeface="Calibri" panose="020F0502020204030204" pitchFamily="34" charset="0"/>
              </a:rPr>
              <a:t>20</a:t>
            </a:r>
            <a:r>
              <a:rPr lang="vi-VN" sz="1800">
                <a:effectLst/>
                <a:latin typeface="Times New Roman" panose="02020603050405020304" pitchFamily="18" charset="0"/>
                <a:ea typeface="Calibri" panose="020F0502020204030204" pitchFamily="34" charset="0"/>
              </a:rPr>
              <a:t>3mm, tính được trở kháng đầu vào của đường antenna xấp xỉ </a:t>
            </a:r>
            <a:r>
              <a:rPr lang="en-US" sz="1800">
                <a:effectLst/>
                <a:latin typeface="Times New Roman" panose="02020603050405020304" pitchFamily="18" charset="0"/>
                <a:ea typeface="Calibri" panose="020F0502020204030204" pitchFamily="34" charset="0"/>
              </a:rPr>
              <a:t>49.72</a:t>
            </a:r>
            <a:r>
              <a:rPr lang="vi-VN" sz="1800">
                <a:effectLst/>
                <a:latin typeface="Times New Roman" panose="02020603050405020304" pitchFamily="18" charset="0"/>
                <a:ea typeface="Calibri" panose="020F0502020204030204" pitchFamily="34" charset="0"/>
              </a:rPr>
              <a:t> Ohm.</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16</a:t>
            </a:fld>
            <a:endParaRPr lang="vi-VN"/>
          </a:p>
        </p:txBody>
      </p:sp>
    </p:spTree>
    <p:extLst>
      <p:ext uri="{BB962C8B-B14F-4D97-AF65-F5344CB8AC3E}">
        <p14:creationId xmlns:p14="http://schemas.microsoft.com/office/powerpoint/2010/main" val="2880832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em sử dụng phần mềm STM32CubeMX của hang cung cấp để cấu hình các chân, chế độ hoạt động, ngoại vi và giao thức cho chip</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17</a:t>
            </a:fld>
            <a:endParaRPr lang="vi-VN"/>
          </a:p>
        </p:txBody>
      </p:sp>
    </p:spTree>
    <p:extLst>
      <p:ext uri="{BB962C8B-B14F-4D97-AF65-F5344CB8AC3E}">
        <p14:creationId xmlns:p14="http://schemas.microsoft.com/office/powerpoint/2010/main" val="1039063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a:effectLst/>
                <a:latin typeface="Times New Roman" panose="02020603050405020304" pitchFamily="18" charset="0"/>
                <a:ea typeface="Calibri" panose="020F0502020204030204" pitchFamily="34" charset="0"/>
              </a:rPr>
              <a:t>Từ những lí thuyết cơ bản được trình bày ở trên, </a:t>
            </a:r>
            <a:r>
              <a:rPr lang="en-US" sz="1800">
                <a:effectLst/>
                <a:latin typeface="Times New Roman" panose="02020603050405020304" pitchFamily="18" charset="0"/>
                <a:ea typeface="Calibri" panose="020F0502020204030204" pitchFamily="34" charset="0"/>
              </a:rPr>
              <a:t>chúng </a:t>
            </a:r>
            <a:r>
              <a:rPr lang="vi-VN" sz="1800">
                <a:effectLst/>
                <a:latin typeface="Times New Roman" panose="02020603050405020304" pitchFamily="18" charset="0"/>
                <a:ea typeface="Calibri" panose="020F0502020204030204" pitchFamily="34" charset="0"/>
              </a:rPr>
              <a:t>em đưa ra lưu đồ thuật toán sử dụng để thiết kế firmware cho MCU nhằm thực hiện yêu cầu bài toán đặt ra.</a:t>
            </a:r>
          </a:p>
          <a:p>
            <a:r>
              <a:rPr lang="vi-VN" sz="1800">
                <a:effectLst/>
                <a:latin typeface="Times New Roman" panose="02020603050405020304" pitchFamily="18" charset="0"/>
                <a:ea typeface="Calibri" panose="020F0502020204030204" pitchFamily="34" charset="0"/>
                <a:cs typeface="Arial" panose="020B0604020202020204" pitchFamily="34" charset="0"/>
              </a:rPr>
              <a:t>Khi khởi động thiết bị, chương trình trong MCU được thực hiện. Đầu tiên là việc </a:t>
            </a:r>
            <a:r>
              <a:rPr lang="vi-VN" sz="1800" b="1" i="1">
                <a:effectLst/>
                <a:latin typeface="Times New Roman" panose="02020603050405020304" pitchFamily="18" charset="0"/>
                <a:ea typeface="Calibri" panose="020F0502020204030204" pitchFamily="34" charset="0"/>
                <a:cs typeface="Arial" panose="020B0604020202020204" pitchFamily="34" charset="0"/>
              </a:rPr>
              <a:t>Khởi tạo hệ thống</a:t>
            </a:r>
            <a:r>
              <a:rPr lang="vi-VN" sz="1800">
                <a:effectLst/>
                <a:latin typeface="Times New Roman" panose="02020603050405020304" pitchFamily="18" charset="0"/>
                <a:ea typeface="Calibri" panose="020F0502020204030204" pitchFamily="34" charset="0"/>
                <a:cs typeface="Arial" panose="020B0604020202020204" pitchFamily="34" charset="0"/>
              </a:rPr>
              <a:t>. Việc khởi tạo hệ thống diễn ra qua </a:t>
            </a:r>
            <a:r>
              <a:rPr lang="en-US" sz="1800">
                <a:effectLst/>
                <a:latin typeface="Times New Roman" panose="02020603050405020304" pitchFamily="18" charset="0"/>
                <a:ea typeface="Calibri" panose="020F0502020204030204" pitchFamily="34" charset="0"/>
                <a:cs typeface="Arial" panose="020B0604020202020204" pitchFamily="34" charset="0"/>
              </a:rPr>
              <a:t>3</a:t>
            </a:r>
            <a:r>
              <a:rPr lang="vi-VN" sz="1800">
                <a:effectLst/>
                <a:latin typeface="Times New Roman" panose="02020603050405020304" pitchFamily="18" charset="0"/>
                <a:ea typeface="Calibri" panose="020F0502020204030204" pitchFamily="34" charset="0"/>
                <a:cs typeface="Arial" panose="020B0604020202020204" pitchFamily="34" charset="0"/>
              </a:rPr>
              <a:t> bước chính. Trong đó các bước được chạy lần lượt với điều kiện bước tiếp theo chỉ chạy khi bước trước đó khởi tạo thành công. Các bước khởi tạo lỗi sẽ được khởi tạo lại trong một giới hạn lần. Nếu vượt quá số lần khởi tạo mà quá trình khởi tạo tại bước đó vẫn lỗi thì sẽ dừng khởi tạo bước đó, lưu lại trạng thái lỗi và thông báo (thông qua debug) sau đó tiếp tục khởi tạo bước tiếp theo.</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Bước 1: Khởi tạo </a:t>
            </a:r>
            <a:r>
              <a:rPr lang="vi-VN" sz="1800">
                <a:effectLst/>
                <a:latin typeface="Times New Roman" panose="02020603050405020304" pitchFamily="18" charset="0"/>
                <a:ea typeface="Calibri" panose="020F0502020204030204" pitchFamily="34" charset="0"/>
                <a:cs typeface="Arial" panose="020B0604020202020204" pitchFamily="34" charset="0"/>
              </a:rPr>
              <a:t>clock (cấu hình clock tree cho MCU), khởi tạo GPIO, và các ngoại vi khác như UART, </a:t>
            </a:r>
            <a:r>
              <a:rPr lang="en-US" sz="1800">
                <a:effectLst/>
                <a:latin typeface="Times New Roman" panose="02020603050405020304" pitchFamily="18" charset="0"/>
                <a:ea typeface="Calibri" panose="020F0502020204030204" pitchFamily="34" charset="0"/>
                <a:cs typeface="Arial" panose="020B0604020202020204" pitchFamily="34" charset="0"/>
              </a:rPr>
              <a:t>Timer</a:t>
            </a:r>
            <a:r>
              <a:rPr lang="vi-VN" sz="1800">
                <a:effectLst/>
                <a:latin typeface="Times New Roman" panose="02020603050405020304" pitchFamily="18" charset="0"/>
                <a:ea typeface="Calibri" panose="020F0502020204030204" pitchFamily="34" charset="0"/>
                <a:cs typeface="Arial" panose="020B0604020202020204" pitchFamily="34" charset="0"/>
              </a:rPr>
              <a:t>, ADC…</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Bước 2: </a:t>
            </a:r>
            <a:r>
              <a:rPr lang="vi-VN" sz="1800">
                <a:effectLst/>
                <a:latin typeface="Times New Roman" panose="02020603050405020304" pitchFamily="18" charset="0"/>
                <a:ea typeface="Calibri" panose="020F0502020204030204" pitchFamily="34" charset="0"/>
                <a:cs typeface="Arial" panose="020B0604020202020204" pitchFamily="34" charset="0"/>
              </a:rPr>
              <a:t>Khởi tạo module SIM800C, bao gồm việc kiểm tra tốc độ baudrate, kiểm tra phản hồi module, kiểm tra module đã có nguồn chưa, kiểm tra thẻ sim, tình trạng kết nối, tình trạng sóng GSM/GPRS</a:t>
            </a:r>
            <a:r>
              <a:rPr lang="en-US" sz="1800">
                <a:effectLst/>
                <a:latin typeface="Times New Roman" panose="02020603050405020304" pitchFamily="18" charset="0"/>
                <a:ea typeface="Calibri" panose="020F0502020204030204" pitchFamily="34" charset="0"/>
                <a:cs typeface="Arial" panose="020B0604020202020204" pitchFamily="34" charset="0"/>
              </a:rPr>
              <a:t>.</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Bước 3: </a:t>
            </a:r>
            <a:r>
              <a:rPr lang="vi-VN" sz="1800">
                <a:effectLst/>
                <a:latin typeface="Times New Roman" panose="02020603050405020304" pitchFamily="18" charset="0"/>
                <a:ea typeface="Calibri" panose="020F0502020204030204" pitchFamily="34" charset="0"/>
                <a:cs typeface="Arial" panose="020B0604020202020204" pitchFamily="34" charset="0"/>
              </a:rPr>
              <a:t>Khởi tạo module GPS, bật nguồn cho GPS, kiểm tra Baudrate, cấu hình các mode và bản tin NMEA ouput cho module</a:t>
            </a:r>
            <a:r>
              <a:rPr lang="en-US" sz="1800">
                <a:effectLst/>
                <a:latin typeface="Times New Roman" panose="02020603050405020304" pitchFamily="18" charset="0"/>
                <a:ea typeface="Calibri" panose="020F0502020204030204" pitchFamily="34" charset="0"/>
                <a:cs typeface="Arial" panose="020B0604020202020204" pitchFamily="34" charset="0"/>
              </a:rPr>
              <a:t>.</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15000"/>
              </a:lnSpc>
              <a:spcBef>
                <a:spcPts val="0"/>
              </a:spcBef>
              <a:spcAft>
                <a:spcPts val="800"/>
              </a:spcAft>
              <a:buFont typeface="Symbol" panose="05050102010706020507" pitchFamily="18" charset="2"/>
              <a:buNone/>
            </a:pPr>
            <a:r>
              <a:rPr lang="vi-VN" sz="1800">
                <a:effectLst/>
                <a:latin typeface="Times New Roman" panose="02020603050405020304" pitchFamily="18" charset="0"/>
                <a:ea typeface="Calibri" panose="020F0502020204030204" pitchFamily="34" charset="0"/>
                <a:cs typeface="Arial" panose="020B0604020202020204" pitchFamily="34" charset="0"/>
              </a:rPr>
              <a:t>Khi đã khởi tạo thành công, thiết bị đã sẵn sàng hoạt động. Chương trình sau đó sẽ gồm các Task chạy lần lượt trong vòng lặp forever loop cùng những Interrupt Handler xảy ra. Các task cụ thể như sau:</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5000"/>
              </a:lnSpc>
              <a:spcBef>
                <a:spcPts val="300"/>
              </a:spcBef>
              <a:spcAft>
                <a:spcPts val="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cs typeface="Arial" panose="020B0604020202020204" pitchFamily="34" charset="0"/>
              </a:rPr>
              <a:t>Task 1: Task này có nhiệm vụ đọc </a:t>
            </a:r>
            <a:r>
              <a:rPr lang="en-US" sz="1800">
                <a:effectLst/>
                <a:latin typeface="Times New Roman" panose="02020603050405020304" pitchFamily="18" charset="0"/>
                <a:ea typeface="Times New Roman" panose="02020603050405020304" pitchFamily="18" charset="0"/>
                <a:cs typeface="Arial" panose="020B0604020202020204" pitchFamily="34" charset="0"/>
              </a:rPr>
              <a:t>giá trị ADC từ Pin Lithium.</a:t>
            </a:r>
            <a:endParaRPr lang="vi-VN" sz="1800">
              <a:effectLst/>
              <a:latin typeface="Calibri" panose="020F0502020204030204" pitchFamily="34" charset="0"/>
              <a:ea typeface="Times New Roman" panose="02020603050405020304" pitchFamily="18" charset="0"/>
              <a:cs typeface="Arial" panose="020B0604020202020204" pitchFamily="34" charset="0"/>
            </a:endParaRPr>
          </a:p>
          <a:p>
            <a:pPr marL="342900" marR="0" lvl="0" indent="-342900" algn="just">
              <a:lnSpc>
                <a:spcPct val="115000"/>
              </a:lnSpc>
              <a:spcBef>
                <a:spcPts val="300"/>
              </a:spcBef>
              <a:spcAft>
                <a:spcPts val="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cs typeface="Arial" panose="020B0604020202020204" pitchFamily="34" charset="0"/>
              </a:rPr>
              <a:t>Task 2: Task này có nhiệm vụ </a:t>
            </a:r>
            <a:r>
              <a:rPr lang="en-US" sz="1800">
                <a:effectLst/>
                <a:latin typeface="Times New Roman" panose="02020603050405020304" pitchFamily="18" charset="0"/>
                <a:ea typeface="Times New Roman" panose="02020603050405020304" pitchFamily="18" charset="0"/>
                <a:cs typeface="Arial" panose="020B0604020202020204" pitchFamily="34" charset="0"/>
              </a:rPr>
              <a:t>đọc vị trí tọa độ GPS và xử lí giá trị được đọc đồng thời task này còn kiểm tra việc kết nối và giao tiếp với MCU.</a:t>
            </a:r>
            <a:endParaRPr lang="vi-VN" sz="1800">
              <a:effectLst/>
              <a:latin typeface="Calibri" panose="020F0502020204030204" pitchFamily="34" charset="0"/>
              <a:ea typeface="Times New Roman" panose="02020603050405020304" pitchFamily="18" charset="0"/>
              <a:cs typeface="Arial" panose="020B0604020202020204" pitchFamily="34" charset="0"/>
            </a:endParaRPr>
          </a:p>
          <a:p>
            <a:pPr marL="342900" marR="0" lvl="0" indent="-342900" algn="just">
              <a:lnSpc>
                <a:spcPct val="115000"/>
              </a:lnSpc>
              <a:spcBef>
                <a:spcPts val="300"/>
              </a:spcBef>
              <a:spcAft>
                <a:spcPts val="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cs typeface="Arial" panose="020B0604020202020204" pitchFamily="34" charset="0"/>
              </a:rPr>
              <a:t>Task 3: Task này </a:t>
            </a:r>
            <a:r>
              <a:rPr lang="en-US" sz="1800">
                <a:effectLst/>
                <a:latin typeface="Times New Roman" panose="02020603050405020304" pitchFamily="18" charset="0"/>
                <a:ea typeface="Times New Roman" panose="02020603050405020304" pitchFamily="18" charset="0"/>
                <a:cs typeface="Arial" panose="020B0604020202020204" pitchFamily="34" charset="0"/>
              </a:rPr>
              <a:t>có nhiệm vụ kết nối GPRS của SIM800C cũng như gửi SMS và đảm bảo việc kết nối và giao tiếp với MCU.</a:t>
            </a:r>
            <a:endParaRPr lang="vi-VN" sz="1800">
              <a:effectLst/>
              <a:latin typeface="Calibri" panose="020F0502020204030204" pitchFamily="34" charset="0"/>
              <a:ea typeface="Times New Roman" panose="02020603050405020304" pitchFamily="18" charset="0"/>
              <a:cs typeface="Arial" panose="020B0604020202020204" pitchFamily="34" charset="0"/>
            </a:endParaRPr>
          </a:p>
          <a:p>
            <a:pPr marL="342900" marR="0" lvl="0" indent="-342900" algn="just">
              <a:lnSpc>
                <a:spcPct val="115000"/>
              </a:lnSpc>
              <a:spcBef>
                <a:spcPts val="300"/>
              </a:spcBef>
              <a:spcAft>
                <a:spcPts val="0"/>
              </a:spcAft>
              <a:buFont typeface="Times New Roman" panose="02020603050405020304" pitchFamily="18" charset="0"/>
              <a:buChar char="-"/>
            </a:pPr>
            <a:r>
              <a:rPr lang="vi-VN" sz="1800">
                <a:effectLst/>
                <a:latin typeface="Times New Roman" panose="02020603050405020304" pitchFamily="18" charset="0"/>
                <a:ea typeface="Times New Roman" panose="02020603050405020304" pitchFamily="18" charset="0"/>
                <a:cs typeface="Arial" panose="020B0604020202020204" pitchFamily="34" charset="0"/>
              </a:rPr>
              <a:t>Task 4: Task này có nhiệm vụ kiểm tra xem </a:t>
            </a:r>
            <a:r>
              <a:rPr lang="en-US" sz="1800">
                <a:effectLst/>
                <a:latin typeface="Times New Roman" panose="02020603050405020304" pitchFamily="18" charset="0"/>
                <a:ea typeface="Times New Roman" panose="02020603050405020304" pitchFamily="18" charset="0"/>
                <a:cs typeface="Arial" panose="020B0604020202020204" pitchFamily="34" charset="0"/>
              </a:rPr>
              <a:t>nút bấm SOS được bấm hay không, nếu bấm thì sẽ gửi tọa độ vị trí GPS tới điện thoại người dùng.</a:t>
            </a:r>
            <a:endParaRPr lang="vi-VN" sz="1800">
              <a:effectLst/>
              <a:latin typeface="Calibri" panose="020F0502020204030204" pitchFamily="34" charset="0"/>
              <a:ea typeface="Times New Roman" panose="02020603050405020304" pitchFamily="18" charset="0"/>
              <a:cs typeface="Arial" panose="020B0604020202020204" pitchFamily="34" charset="0"/>
            </a:endParaRPr>
          </a:p>
          <a:p>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18</a:t>
            </a:fld>
            <a:endParaRPr lang="vi-VN"/>
          </a:p>
        </p:txBody>
      </p:sp>
    </p:spTree>
    <p:extLst>
      <p:ext uri="{BB962C8B-B14F-4D97-AF65-F5344CB8AC3E}">
        <p14:creationId xmlns:p14="http://schemas.microsoft.com/office/powerpoint/2010/main" val="3964071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a:t>
            </a:r>
            <a:r>
              <a:rPr lang="en-US" err="1"/>
              <a:t>khi</a:t>
            </a:r>
            <a:r>
              <a:rPr lang="en-US"/>
              <a:t> </a:t>
            </a:r>
            <a:r>
              <a:rPr lang="en-US" err="1"/>
              <a:t>quá</a:t>
            </a:r>
            <a:r>
              <a:rPr lang="en-US"/>
              <a:t> </a:t>
            </a:r>
            <a:r>
              <a:rPr lang="en-US" err="1"/>
              <a:t>trình</a:t>
            </a:r>
            <a:r>
              <a:rPr lang="en-US"/>
              <a:t> </a:t>
            </a:r>
            <a:r>
              <a:rPr lang="en-US" err="1"/>
              <a:t>phân</a:t>
            </a:r>
            <a:r>
              <a:rPr lang="en-US"/>
              <a:t> </a:t>
            </a:r>
            <a:r>
              <a:rPr lang="en-US" err="1"/>
              <a:t>tích</a:t>
            </a:r>
            <a:r>
              <a:rPr lang="en-US"/>
              <a:t> </a:t>
            </a:r>
            <a:r>
              <a:rPr lang="en-US" err="1"/>
              <a:t>và</a:t>
            </a:r>
            <a:r>
              <a:rPr lang="en-US"/>
              <a:t> </a:t>
            </a:r>
            <a:r>
              <a:rPr lang="en-US" err="1"/>
              <a:t>thiết</a:t>
            </a:r>
            <a:r>
              <a:rPr lang="en-US"/>
              <a:t> </a:t>
            </a:r>
            <a:r>
              <a:rPr lang="en-US" err="1"/>
              <a:t>kế</a:t>
            </a:r>
            <a:r>
              <a:rPr lang="en-US"/>
              <a:t>, </a:t>
            </a:r>
            <a:r>
              <a:rPr lang="en-US" err="1"/>
              <a:t>để</a:t>
            </a:r>
            <a:r>
              <a:rPr lang="en-US"/>
              <a:t> </a:t>
            </a:r>
            <a:r>
              <a:rPr lang="en-US" err="1"/>
              <a:t>đảm</a:t>
            </a:r>
            <a:r>
              <a:rPr lang="en-US"/>
              <a:t> </a:t>
            </a:r>
            <a:r>
              <a:rPr lang="en-US" err="1"/>
              <a:t>bảo</a:t>
            </a:r>
            <a:r>
              <a:rPr lang="en-US"/>
              <a:t> </a:t>
            </a:r>
            <a:r>
              <a:rPr lang="en-US" err="1"/>
              <a:t>chất</a:t>
            </a:r>
            <a:r>
              <a:rPr lang="en-US"/>
              <a:t> </a:t>
            </a:r>
            <a:r>
              <a:rPr lang="en-US" err="1"/>
              <a:t>lượng</a:t>
            </a:r>
            <a:r>
              <a:rPr lang="en-US"/>
              <a:t> </a:t>
            </a:r>
            <a:r>
              <a:rPr lang="en-US" err="1"/>
              <a:t>tốt</a:t>
            </a:r>
            <a:r>
              <a:rPr lang="en-US"/>
              <a:t> </a:t>
            </a:r>
            <a:r>
              <a:rPr lang="en-US" err="1"/>
              <a:t>nhất</a:t>
            </a:r>
            <a:r>
              <a:rPr lang="en-US"/>
              <a:t>, </a:t>
            </a:r>
            <a:r>
              <a:rPr lang="en-US" err="1"/>
              <a:t>bọn</a:t>
            </a:r>
            <a:r>
              <a:rPr lang="en-US"/>
              <a:t> </a:t>
            </a:r>
            <a:r>
              <a:rPr lang="en-US" err="1"/>
              <a:t>em</a:t>
            </a:r>
            <a:r>
              <a:rPr lang="en-US"/>
              <a:t> </a:t>
            </a:r>
            <a:r>
              <a:rPr lang="en-US" err="1"/>
              <a:t>đã</a:t>
            </a:r>
            <a:r>
              <a:rPr lang="en-US"/>
              <a:t> </a:t>
            </a:r>
            <a:r>
              <a:rPr lang="en-US" err="1"/>
              <a:t>đặt</a:t>
            </a:r>
            <a:r>
              <a:rPr lang="en-US"/>
              <a:t> </a:t>
            </a:r>
            <a:r>
              <a:rPr lang="en-US" err="1"/>
              <a:t>mạch</a:t>
            </a:r>
            <a:r>
              <a:rPr lang="en-US"/>
              <a:t> in ở </a:t>
            </a:r>
            <a:r>
              <a:rPr lang="en-US" err="1"/>
              <a:t>Trung</a:t>
            </a:r>
            <a:r>
              <a:rPr lang="en-US"/>
              <a:t> </a:t>
            </a:r>
            <a:r>
              <a:rPr lang="en-US" err="1"/>
              <a:t>Quốc</a:t>
            </a:r>
            <a:r>
              <a:rPr lang="en-US"/>
              <a:t>. </a:t>
            </a:r>
            <a:r>
              <a:rPr lang="en-US" err="1"/>
              <a:t>Bên</a:t>
            </a:r>
            <a:r>
              <a:rPr lang="en-US"/>
              <a:t> </a:t>
            </a:r>
            <a:r>
              <a:rPr lang="en-US" err="1"/>
              <a:t>trái</a:t>
            </a:r>
            <a:r>
              <a:rPr lang="en-US"/>
              <a:t> là </a:t>
            </a:r>
            <a:r>
              <a:rPr lang="en-US" err="1"/>
              <a:t>mạch</a:t>
            </a:r>
            <a:r>
              <a:rPr lang="en-US"/>
              <a:t> in </a:t>
            </a:r>
            <a:r>
              <a:rPr lang="en-US" err="1"/>
              <a:t>khi</a:t>
            </a:r>
            <a:r>
              <a:rPr lang="en-US"/>
              <a:t> </a:t>
            </a:r>
            <a:r>
              <a:rPr lang="en-US" err="1"/>
              <a:t>chưa</a:t>
            </a:r>
            <a:r>
              <a:rPr lang="en-US"/>
              <a:t> </a:t>
            </a:r>
            <a:r>
              <a:rPr lang="en-US" err="1"/>
              <a:t>hàn</a:t>
            </a:r>
            <a:r>
              <a:rPr lang="en-US"/>
              <a:t> </a:t>
            </a:r>
            <a:r>
              <a:rPr lang="en-US" err="1"/>
              <a:t>linh</a:t>
            </a:r>
            <a:r>
              <a:rPr lang="en-US"/>
              <a:t> </a:t>
            </a:r>
            <a:r>
              <a:rPr lang="en-US" err="1"/>
              <a:t>kiện</a:t>
            </a:r>
            <a:r>
              <a:rPr lang="en-US"/>
              <a:t>, </a:t>
            </a:r>
            <a:r>
              <a:rPr lang="en-US" err="1"/>
              <a:t>bên</a:t>
            </a:r>
            <a:r>
              <a:rPr lang="en-US"/>
              <a:t> </a:t>
            </a:r>
            <a:r>
              <a:rPr lang="en-US" err="1"/>
              <a:t>phải</a:t>
            </a:r>
            <a:r>
              <a:rPr lang="en-US"/>
              <a:t> là </a:t>
            </a:r>
            <a:r>
              <a:rPr lang="en-US" err="1"/>
              <a:t>mạch</a:t>
            </a:r>
            <a:r>
              <a:rPr lang="en-US"/>
              <a:t> </a:t>
            </a:r>
            <a:r>
              <a:rPr lang="en-US" err="1"/>
              <a:t>sau</a:t>
            </a:r>
            <a:r>
              <a:rPr lang="en-US"/>
              <a:t> </a:t>
            </a:r>
            <a:r>
              <a:rPr lang="en-US" err="1"/>
              <a:t>khi</a:t>
            </a:r>
            <a:r>
              <a:rPr lang="en-US"/>
              <a:t> </a:t>
            </a:r>
            <a:r>
              <a:rPr lang="en-US" err="1"/>
              <a:t>đã</a:t>
            </a:r>
            <a:r>
              <a:rPr lang="en-US"/>
              <a:t> </a:t>
            </a:r>
            <a:r>
              <a:rPr lang="en-US" err="1"/>
              <a:t>hàn</a:t>
            </a:r>
            <a:r>
              <a:rPr lang="en-US"/>
              <a:t> </a:t>
            </a:r>
            <a:r>
              <a:rPr lang="en-US" err="1"/>
              <a:t>linh</a:t>
            </a:r>
            <a:r>
              <a:rPr lang="en-US"/>
              <a:t> </a:t>
            </a:r>
            <a:r>
              <a:rPr lang="en-US" err="1"/>
              <a:t>kiện</a:t>
            </a:r>
            <a:r>
              <a:rPr lang="en-US"/>
              <a:t> </a:t>
            </a:r>
            <a:r>
              <a:rPr lang="en-US" err="1"/>
              <a:t>và</a:t>
            </a:r>
            <a:r>
              <a:rPr lang="en-US"/>
              <a:t> </a:t>
            </a:r>
            <a:r>
              <a:rPr lang="en-US" err="1"/>
              <a:t>nạp</a:t>
            </a:r>
            <a:r>
              <a:rPr lang="en-US"/>
              <a:t> code </a:t>
            </a:r>
            <a:r>
              <a:rPr lang="en-US" err="1"/>
              <a:t>cắm</a:t>
            </a:r>
            <a:r>
              <a:rPr lang="en-US"/>
              <a:t> </a:t>
            </a:r>
            <a:r>
              <a:rPr lang="en-US" err="1"/>
              <a:t>sạc</a:t>
            </a:r>
            <a:r>
              <a:rPr lang="en-US"/>
              <a:t> </a:t>
            </a:r>
            <a:r>
              <a:rPr lang="en-US" err="1"/>
              <a:t>để</a:t>
            </a:r>
            <a:r>
              <a:rPr lang="en-US"/>
              <a:t> </a:t>
            </a:r>
            <a:r>
              <a:rPr lang="en-US" err="1"/>
              <a:t>kiểm</a:t>
            </a:r>
            <a:r>
              <a:rPr lang="en-US"/>
              <a:t> </a:t>
            </a:r>
            <a:r>
              <a:rPr lang="en-US" err="1"/>
              <a:t>tra</a:t>
            </a:r>
            <a:r>
              <a:rPr lang="en-US"/>
              <a:t> </a:t>
            </a:r>
            <a:r>
              <a:rPr lang="en-US" err="1"/>
              <a:t>các</a:t>
            </a:r>
            <a:r>
              <a:rPr lang="en-US"/>
              <a:t> </a:t>
            </a:r>
            <a:r>
              <a:rPr lang="en-US" err="1"/>
              <a:t>chức</a:t>
            </a:r>
            <a:r>
              <a:rPr lang="en-US"/>
              <a:t> </a:t>
            </a:r>
            <a:r>
              <a:rPr lang="en-US" err="1"/>
              <a:t>năng</a:t>
            </a:r>
            <a:r>
              <a:rPr lang="en-US"/>
              <a:t> </a:t>
            </a:r>
            <a:r>
              <a:rPr lang="en-US" err="1"/>
              <a:t>của</a:t>
            </a:r>
            <a:r>
              <a:rPr lang="en-US"/>
              <a:t> </a:t>
            </a:r>
            <a:r>
              <a:rPr lang="en-US" err="1"/>
              <a:t>mạch</a:t>
            </a:r>
            <a:r>
              <a:rPr lang="en-US"/>
              <a:t>.</a:t>
            </a:r>
          </a:p>
        </p:txBody>
      </p:sp>
      <p:sp>
        <p:nvSpPr>
          <p:cNvPr id="4" name="Slide Number Placeholder 3"/>
          <p:cNvSpPr>
            <a:spLocks noGrp="1"/>
          </p:cNvSpPr>
          <p:nvPr>
            <p:ph type="sldNum" sz="quarter" idx="5"/>
          </p:nvPr>
        </p:nvSpPr>
        <p:spPr/>
        <p:txBody>
          <a:bodyPr/>
          <a:lstStyle/>
          <a:p>
            <a:fld id="{411ADCAF-1A91-414E-9994-DF0726D68B7F}" type="slidenum">
              <a:rPr lang="vi-VN" smtClean="0"/>
              <a:t>19</a:t>
            </a:fld>
            <a:endParaRPr lang="vi-VN"/>
          </a:p>
        </p:txBody>
      </p:sp>
    </p:spTree>
    <p:extLst>
      <p:ext uri="{BB962C8B-B14F-4D97-AF65-F5344CB8AC3E}">
        <p14:creationId xmlns:p14="http://schemas.microsoft.com/office/powerpoint/2010/main" val="4984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Phần trình bày của chúng em gồm 4 nội dung</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2</a:t>
            </a:fld>
            <a:endParaRPr lang="vi-VN"/>
          </a:p>
        </p:txBody>
      </p:sp>
    </p:spTree>
    <p:extLst>
      <p:ext uri="{BB962C8B-B14F-4D97-AF65-F5344CB8AC3E}">
        <p14:creationId xmlns:p14="http://schemas.microsoft.com/office/powerpoint/2010/main" val="1605995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Đây</a:t>
            </a:r>
            <a:r>
              <a:rPr lang="en-US"/>
              <a:t> là </a:t>
            </a:r>
            <a:r>
              <a:rPr lang="en-US" err="1"/>
              <a:t>kết</a:t>
            </a:r>
            <a:r>
              <a:rPr lang="en-US"/>
              <a:t> </a:t>
            </a:r>
            <a:r>
              <a:rPr lang="en-US" err="1"/>
              <a:t>quả</a:t>
            </a:r>
            <a:r>
              <a:rPr lang="en-US"/>
              <a:t> </a:t>
            </a:r>
            <a:r>
              <a:rPr lang="en-US" err="1"/>
              <a:t>thử</a:t>
            </a:r>
            <a:r>
              <a:rPr lang="en-US"/>
              <a:t> </a:t>
            </a:r>
            <a:r>
              <a:rPr lang="en-US" err="1"/>
              <a:t>nghiệm</a:t>
            </a:r>
            <a:r>
              <a:rPr lang="en-US"/>
              <a:t>. </a:t>
            </a:r>
            <a:r>
              <a:rPr lang="en-US" err="1"/>
              <a:t>Bọn</a:t>
            </a:r>
            <a:r>
              <a:rPr lang="en-US"/>
              <a:t> </a:t>
            </a:r>
            <a:r>
              <a:rPr lang="en-US" err="1"/>
              <a:t>em</a:t>
            </a:r>
            <a:r>
              <a:rPr lang="en-US"/>
              <a:t> </a:t>
            </a:r>
            <a:r>
              <a:rPr lang="en-US" err="1"/>
              <a:t>đã</a:t>
            </a:r>
            <a:r>
              <a:rPr lang="en-US"/>
              <a:t> </a:t>
            </a:r>
            <a:r>
              <a:rPr lang="en-US" err="1"/>
              <a:t>thực</a:t>
            </a:r>
            <a:r>
              <a:rPr lang="en-US"/>
              <a:t> </a:t>
            </a:r>
            <a:r>
              <a:rPr lang="en-US" err="1"/>
              <a:t>hiện</a:t>
            </a:r>
            <a:r>
              <a:rPr lang="en-US"/>
              <a:t> </a:t>
            </a:r>
            <a:r>
              <a:rPr lang="en-US" err="1"/>
              <a:t>thử</a:t>
            </a:r>
            <a:r>
              <a:rPr lang="en-US"/>
              <a:t> </a:t>
            </a:r>
            <a:r>
              <a:rPr lang="en-US" err="1"/>
              <a:t>nghiệm</a:t>
            </a:r>
            <a:r>
              <a:rPr lang="en-US"/>
              <a:t> </a:t>
            </a:r>
            <a:r>
              <a:rPr lang="en-US" err="1"/>
              <a:t>hoạt</a:t>
            </a:r>
            <a:r>
              <a:rPr lang="en-US"/>
              <a:t> </a:t>
            </a:r>
            <a:r>
              <a:rPr lang="en-US" err="1"/>
              <a:t>động</a:t>
            </a:r>
            <a:r>
              <a:rPr lang="en-US"/>
              <a:t> </a:t>
            </a:r>
            <a:r>
              <a:rPr lang="en-US" err="1"/>
              <a:t>của</a:t>
            </a:r>
            <a:r>
              <a:rPr lang="en-US"/>
              <a:t> </a:t>
            </a:r>
            <a:r>
              <a:rPr lang="en-US" err="1"/>
              <a:t>khối</a:t>
            </a:r>
            <a:r>
              <a:rPr lang="en-US"/>
              <a:t> </a:t>
            </a:r>
            <a:r>
              <a:rPr lang="en-US" err="1"/>
              <a:t>nguồn</a:t>
            </a:r>
            <a:r>
              <a:rPr lang="en-US"/>
              <a:t> </a:t>
            </a:r>
            <a:r>
              <a:rPr lang="en-US" err="1"/>
              <a:t>với</a:t>
            </a:r>
            <a:r>
              <a:rPr lang="en-US"/>
              <a:t> </a:t>
            </a:r>
            <a:r>
              <a:rPr lang="en-US" err="1"/>
              <a:t>nguồn</a:t>
            </a:r>
            <a:r>
              <a:rPr lang="en-US"/>
              <a:t> </a:t>
            </a:r>
            <a:r>
              <a:rPr lang="en-US" err="1"/>
              <a:t>cấp</a:t>
            </a:r>
            <a:r>
              <a:rPr lang="en-US"/>
              <a:t> 4.1V, </a:t>
            </a:r>
            <a:r>
              <a:rPr lang="en-US" err="1"/>
              <a:t>sử</a:t>
            </a:r>
            <a:r>
              <a:rPr lang="en-US"/>
              <a:t> </a:t>
            </a:r>
            <a:r>
              <a:rPr lang="en-US" err="1"/>
              <a:t>dụng</a:t>
            </a:r>
            <a:r>
              <a:rPr lang="en-US"/>
              <a:t> </a:t>
            </a:r>
            <a:r>
              <a:rPr lang="en-US" err="1"/>
              <a:t>đồng</a:t>
            </a:r>
            <a:r>
              <a:rPr lang="en-US"/>
              <a:t> </a:t>
            </a:r>
            <a:r>
              <a:rPr lang="en-US" err="1"/>
              <a:t>hồ</a:t>
            </a:r>
            <a:r>
              <a:rPr lang="en-US"/>
              <a:t> </a:t>
            </a:r>
            <a:r>
              <a:rPr lang="en-US" err="1"/>
              <a:t>vạn</a:t>
            </a:r>
            <a:r>
              <a:rPr lang="en-US"/>
              <a:t> </a:t>
            </a:r>
            <a:r>
              <a:rPr lang="en-US" err="1"/>
              <a:t>năng</a:t>
            </a:r>
            <a:r>
              <a:rPr lang="en-US"/>
              <a:t> có </a:t>
            </a:r>
            <a:r>
              <a:rPr lang="en-US" err="1"/>
              <a:t>độ</a:t>
            </a:r>
            <a:r>
              <a:rPr lang="en-US"/>
              <a:t> </a:t>
            </a:r>
            <a:r>
              <a:rPr lang="en-US" err="1"/>
              <a:t>chính</a:t>
            </a:r>
            <a:r>
              <a:rPr lang="en-US"/>
              <a:t> </a:t>
            </a:r>
            <a:r>
              <a:rPr lang="en-US" err="1"/>
              <a:t>xác</a:t>
            </a:r>
            <a:r>
              <a:rPr lang="en-US"/>
              <a:t> </a:t>
            </a:r>
            <a:r>
              <a:rPr lang="en-US" err="1"/>
              <a:t>cao</a:t>
            </a:r>
            <a:r>
              <a:rPr lang="en-US"/>
              <a:t> (0.1%) </a:t>
            </a:r>
            <a:r>
              <a:rPr lang="en-US" err="1"/>
              <a:t>để</a:t>
            </a:r>
            <a:r>
              <a:rPr lang="en-US"/>
              <a:t> </a:t>
            </a:r>
            <a:r>
              <a:rPr lang="en-US" err="1"/>
              <a:t>thực</a:t>
            </a:r>
            <a:r>
              <a:rPr lang="en-US"/>
              <a:t> </a:t>
            </a:r>
            <a:r>
              <a:rPr lang="en-US" err="1"/>
              <a:t>hiện</a:t>
            </a:r>
            <a:r>
              <a:rPr lang="en-US"/>
              <a:t> </a:t>
            </a:r>
            <a:r>
              <a:rPr lang="en-US" err="1"/>
              <a:t>đo</a:t>
            </a:r>
            <a:r>
              <a:rPr lang="en-US"/>
              <a:t> </a:t>
            </a:r>
            <a:r>
              <a:rPr lang="en-US" err="1"/>
              <a:t>đạc</a:t>
            </a:r>
            <a:r>
              <a:rPr lang="en-US"/>
              <a:t>.</a:t>
            </a:r>
          </a:p>
          <a:p>
            <a:r>
              <a:rPr lang="en-US"/>
              <a:t>	</a:t>
            </a:r>
            <a:r>
              <a:rPr lang="en-US" err="1"/>
              <a:t>Nhận</a:t>
            </a:r>
            <a:r>
              <a:rPr lang="en-US"/>
              <a:t> </a:t>
            </a:r>
            <a:r>
              <a:rPr lang="en-US" err="1"/>
              <a:t>xét</a:t>
            </a:r>
            <a:r>
              <a:rPr lang="en-US"/>
              <a:t>: </a:t>
            </a:r>
            <a:r>
              <a:rPr lang="en-US" b="0" i="0" err="1">
                <a:solidFill>
                  <a:srgbClr val="000000"/>
                </a:solidFill>
                <a:effectLst/>
                <a:latin typeface="Times New Roman" panose="02020603050405020304" pitchFamily="18" charset="0"/>
              </a:rPr>
              <a:t>Khối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nguồn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hoạt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động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ổn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định</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không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bị</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sụt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áp</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khi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các</a:t>
            </a:r>
            <a:r>
              <a:rPr lang="en-US" b="0" i="0">
                <a:solidFill>
                  <a:srgbClr val="000000"/>
                </a:solidFill>
                <a:effectLst/>
                <a:latin typeface="Times New Roman" panose="02020603050405020304" pitchFamily="18" charset="0"/>
              </a:rPr>
              <a:t> module </a:t>
            </a:r>
            <a:r>
              <a:rPr lang="en-US" b="0" i="0" err="1">
                <a:solidFill>
                  <a:srgbClr val="000000"/>
                </a:solidFill>
                <a:effectLst/>
                <a:latin typeface="Times New Roman" panose="02020603050405020304" pitchFamily="18" charset="0"/>
              </a:rPr>
              <a:t>khác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hoạt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động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liên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tục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Giá</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trị</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điện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áp</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thực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tế</a:t>
            </a:r>
            <a:r>
              <a:rPr lang="en-US" b="0" i="0">
                <a:solidFill>
                  <a:srgbClr val="000000"/>
                </a:solidFill>
                <a:effectLst/>
                <a:latin typeface="Times New Roman" panose="02020603050405020304" pitchFamily="18" charset="0"/>
              </a:rPr>
              <a:t> có </a:t>
            </a:r>
            <a:r>
              <a:rPr lang="en-US" b="0" i="0" err="1">
                <a:solidFill>
                  <a:srgbClr val="000000"/>
                </a:solidFill>
                <a:effectLst/>
                <a:latin typeface="Times New Roman" panose="02020603050405020304" pitchFamily="18" charset="0"/>
              </a:rPr>
              <a:t>sai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số</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thấp</a:t>
            </a:r>
            <a:r>
              <a:rPr lang="en-US" b="0" i="0">
                <a:solidFill>
                  <a:srgbClr val="000000"/>
                </a:solidFill>
                <a:effectLst/>
                <a:latin typeface="Times New Roman" panose="02020603050405020304" pitchFamily="18" charset="0"/>
              </a:rPr>
              <a:t> so </a:t>
            </a:r>
            <a:r>
              <a:rPr lang="en-US" b="0" i="0" err="1">
                <a:solidFill>
                  <a:srgbClr val="000000"/>
                </a:solidFill>
                <a:effectLst/>
                <a:latin typeface="Times New Roman" panose="02020603050405020304" pitchFamily="18" charset="0"/>
              </a:rPr>
              <a:t>với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giá</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trị</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tính</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toán</a:t>
            </a:r>
            <a:r>
              <a:rPr lang="en-US" b="0" i="0">
                <a:solidFill>
                  <a:srgbClr val="000000"/>
                </a:solidFill>
                <a:effectLst/>
                <a:latin typeface="Times New Roman" panose="02020603050405020304" pitchFamily="18" charset="0"/>
              </a:rPr>
              <a:t>.</a:t>
            </a:r>
          </a:p>
          <a:p>
            <a:endParaRPr lang="en-US" b="0" i="0">
              <a:solidFill>
                <a:srgbClr val="000000"/>
              </a:solidFill>
              <a:effectLst/>
              <a:latin typeface="Times New Roman" panose="02020603050405020304" pitchFamily="18" charset="0"/>
            </a:endParaRPr>
          </a:p>
          <a:p>
            <a:r>
              <a:rPr lang="en-US" b="0" i="0" err="1">
                <a:solidFill>
                  <a:srgbClr val="000000"/>
                </a:solidFill>
                <a:effectLst/>
                <a:latin typeface="Times New Roman" panose="02020603050405020304" pitchFamily="18" charset="0"/>
              </a:rPr>
              <a:t>Tiếp</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đến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bọn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em</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thực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hiện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đạc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điện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áp</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bằng</a:t>
            </a:r>
            <a:r>
              <a:rPr lang="en-US" b="0" i="0">
                <a:solidFill>
                  <a:srgbClr val="000000"/>
                </a:solidFill>
                <a:effectLst/>
                <a:latin typeface="Times New Roman" panose="02020603050405020304" pitchFamily="18" charset="0"/>
              </a:rPr>
              <a:t> ADC </a:t>
            </a:r>
            <a:r>
              <a:rPr lang="en-US" b="0" i="0" err="1">
                <a:solidFill>
                  <a:srgbClr val="000000"/>
                </a:solidFill>
                <a:effectLst/>
                <a:latin typeface="Times New Roman" panose="02020603050405020304" pitchFamily="18" charset="0"/>
              </a:rPr>
              <a:t>của</a:t>
            </a:r>
            <a:r>
              <a:rPr lang="en-US" b="0" i="0">
                <a:solidFill>
                  <a:srgbClr val="000000"/>
                </a:solidFill>
                <a:effectLst/>
                <a:latin typeface="Times New Roman" panose="02020603050405020304" pitchFamily="18" charset="0"/>
              </a:rPr>
              <a:t> MCU. </a:t>
            </a:r>
            <a:r>
              <a:rPr lang="en-US" b="0" i="0" err="1">
                <a:solidFill>
                  <a:srgbClr val="000000"/>
                </a:solidFill>
                <a:effectLst/>
                <a:latin typeface="Times New Roman" panose="02020603050405020304" pitchFamily="18" charset="0"/>
              </a:rPr>
              <a:t>Bảng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thứ</a:t>
            </a:r>
            <a:r>
              <a:rPr lang="en-US" b="0" i="0">
                <a:solidFill>
                  <a:srgbClr val="000000"/>
                </a:solidFill>
                <a:effectLst/>
                <a:latin typeface="Times New Roman" panose="02020603050405020304" pitchFamily="18" charset="0"/>
              </a:rPr>
              <a:t> 2 là </a:t>
            </a:r>
            <a:r>
              <a:rPr lang="en-US" b="0" i="0" err="1">
                <a:solidFill>
                  <a:srgbClr val="000000"/>
                </a:solidFill>
                <a:effectLst/>
                <a:latin typeface="Times New Roman" panose="02020603050405020304" pitchFamily="18" charset="0"/>
              </a:rPr>
              <a:t>kết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quả</a:t>
            </a:r>
            <a:r>
              <a:rPr lang="en-US" b="0" i="0">
                <a:solidFill>
                  <a:srgbClr val="000000"/>
                </a:solidFill>
                <a:effectLst/>
                <a:latin typeface="Times New Roman" panose="02020603050405020304" pitchFamily="18" charset="0"/>
              </a:rPr>
              <a:t> qua </a:t>
            </a:r>
            <a:r>
              <a:rPr lang="en-US" b="0" i="0" err="1">
                <a:solidFill>
                  <a:srgbClr val="000000"/>
                </a:solidFill>
                <a:effectLst/>
                <a:latin typeface="Times New Roman" panose="02020603050405020304" pitchFamily="18" charset="0"/>
              </a:rPr>
              <a:t>việc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điện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áp</a:t>
            </a:r>
            <a:r>
              <a:rPr lang="en-US" b="0" i="0">
                <a:solidFill>
                  <a:srgbClr val="000000"/>
                </a:solidFill>
                <a:effectLst/>
                <a:latin typeface="Times New Roman" panose="02020603050405020304" pitchFamily="18" charset="0"/>
              </a:rPr>
              <a:t> pin </a:t>
            </a:r>
            <a:r>
              <a:rPr lang="en-US" b="0" i="0" err="1">
                <a:solidFill>
                  <a:srgbClr val="000000"/>
                </a:solidFill>
                <a:effectLst/>
                <a:latin typeface="Times New Roman" panose="02020603050405020304" pitchFamily="18" charset="0"/>
              </a:rPr>
              <a:t>của</a:t>
            </a:r>
            <a:r>
              <a:rPr lang="en-US" b="0" i="0">
                <a:solidFill>
                  <a:srgbClr val="000000"/>
                </a:solidFill>
                <a:effectLst/>
                <a:latin typeface="Times New Roman" panose="02020603050405020304" pitchFamily="18" charset="0"/>
              </a:rPr>
              <a:t> MCU </a:t>
            </a:r>
            <a:r>
              <a:rPr lang="en-US" b="0" i="0" err="1">
                <a:solidFill>
                  <a:srgbClr val="000000"/>
                </a:solidFill>
                <a:effectLst/>
                <a:latin typeface="Times New Roman" panose="02020603050405020304" pitchFamily="18" charset="0"/>
              </a:rPr>
              <a:t>trong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dải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điện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áp</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từ</a:t>
            </a:r>
            <a:r>
              <a:rPr lang="en-US" b="0" i="0">
                <a:solidFill>
                  <a:srgbClr val="000000"/>
                </a:solidFill>
                <a:effectLst/>
                <a:latin typeface="Times New Roman" panose="02020603050405020304" pitchFamily="18" charset="0"/>
              </a:rPr>
              <a:t> 3.3V </a:t>
            </a:r>
            <a:r>
              <a:rPr lang="en-US" b="0" i="0" err="1">
                <a:solidFill>
                  <a:srgbClr val="000000"/>
                </a:solidFill>
                <a:effectLst/>
                <a:latin typeface="Times New Roman" panose="02020603050405020304" pitchFamily="18" charset="0"/>
              </a:rPr>
              <a:t>đến</a:t>
            </a:r>
            <a:r>
              <a:rPr lang="en-US" b="0" i="0">
                <a:solidFill>
                  <a:srgbClr val="000000"/>
                </a:solidFill>
                <a:effectLst/>
                <a:latin typeface="Times New Roman" panose="02020603050405020304" pitchFamily="18" charset="0"/>
              </a:rPr>
              <a:t> 4.1V.</a:t>
            </a:r>
          </a:p>
          <a:p>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Nhận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xét</a:t>
            </a:r>
            <a:r>
              <a:rPr lang="en-US" b="0" i="0">
                <a:solidFill>
                  <a:srgbClr val="000000"/>
                </a:solidFill>
                <a:effectLst/>
                <a:latin typeface="Times New Roman" panose="02020603050405020304" pitchFamily="18" charset="0"/>
              </a:rPr>
              <a:t>: </a:t>
            </a:r>
            <a:r>
              <a:rPr lang="vi-VN" sz="1800" b="0" i="0">
                <a:solidFill>
                  <a:srgbClr val="000000"/>
                </a:solidFill>
                <a:effectLst/>
                <a:latin typeface="Times New Roman" panose="02020603050405020304" pitchFamily="18" charset="0"/>
              </a:rPr>
              <a:t>Khối ADC đo điện áp nguồn khá chính xác. </a:t>
            </a:r>
            <a:endParaRPr lang="en-US" b="0" i="0">
              <a:solidFill>
                <a:srgbClr val="000000"/>
              </a:solidFill>
              <a:effectLst/>
              <a:latin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411ADCAF-1A91-414E-9994-DF0726D68B7F}" type="slidenum">
              <a:rPr lang="vi-VN" smtClean="0"/>
              <a:t>20</a:t>
            </a:fld>
            <a:endParaRPr lang="vi-VN"/>
          </a:p>
        </p:txBody>
      </p:sp>
    </p:spTree>
    <p:extLst>
      <p:ext uri="{BB962C8B-B14F-4D97-AF65-F5344CB8AC3E}">
        <p14:creationId xmlns:p14="http://schemas.microsoft.com/office/powerpoint/2010/main" val="1493947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Tiếp</a:t>
            </a:r>
            <a:r>
              <a:rPr lang="en-US"/>
              <a:t> </a:t>
            </a:r>
            <a:r>
              <a:rPr lang="en-US" err="1"/>
              <a:t>theo</a:t>
            </a:r>
            <a:r>
              <a:rPr lang="en-US"/>
              <a:t> </a:t>
            </a:r>
            <a:r>
              <a:rPr lang="en-US" err="1"/>
              <a:t>bọn</a:t>
            </a:r>
            <a:r>
              <a:rPr lang="en-US"/>
              <a:t> </a:t>
            </a:r>
            <a:r>
              <a:rPr lang="en-US" err="1"/>
              <a:t>em</a:t>
            </a:r>
            <a:r>
              <a:rPr lang="en-US"/>
              <a:t> </a:t>
            </a:r>
            <a:r>
              <a:rPr lang="en-US" err="1"/>
              <a:t>thực</a:t>
            </a:r>
            <a:r>
              <a:rPr lang="en-US"/>
              <a:t> </a:t>
            </a:r>
            <a:r>
              <a:rPr lang="en-US" err="1"/>
              <a:t>hiện</a:t>
            </a:r>
            <a:r>
              <a:rPr lang="en-US"/>
              <a:t> </a:t>
            </a:r>
            <a:r>
              <a:rPr lang="en-US" err="1"/>
              <a:t>đo</a:t>
            </a:r>
            <a:r>
              <a:rPr lang="en-US"/>
              <a:t> </a:t>
            </a:r>
            <a:r>
              <a:rPr lang="en-US" err="1"/>
              <a:t>dòng</a:t>
            </a:r>
            <a:r>
              <a:rPr lang="en-US"/>
              <a:t> </a:t>
            </a:r>
            <a:r>
              <a:rPr lang="en-US" err="1"/>
              <a:t>điện</a:t>
            </a:r>
            <a:r>
              <a:rPr lang="en-US"/>
              <a:t> </a:t>
            </a:r>
            <a:r>
              <a:rPr lang="en-US" err="1"/>
              <a:t>khi</a:t>
            </a:r>
            <a:r>
              <a:rPr lang="en-US"/>
              <a:t> </a:t>
            </a:r>
            <a:r>
              <a:rPr lang="en-US" err="1"/>
              <a:t>thiết</a:t>
            </a:r>
            <a:r>
              <a:rPr lang="en-US"/>
              <a:t> </a:t>
            </a:r>
            <a:r>
              <a:rPr lang="en-US" err="1"/>
              <a:t>bị</a:t>
            </a:r>
            <a:r>
              <a:rPr lang="en-US"/>
              <a:t> ở </a:t>
            </a:r>
            <a:r>
              <a:rPr lang="en-US" err="1"/>
              <a:t>trang</a:t>
            </a:r>
            <a:r>
              <a:rPr lang="en-US"/>
              <a:t> </a:t>
            </a:r>
            <a:r>
              <a:rPr lang="en-US" err="1"/>
              <a:t>thái</a:t>
            </a:r>
            <a:r>
              <a:rPr lang="en-US"/>
              <a:t> </a:t>
            </a:r>
            <a:r>
              <a:rPr lang="en-US" err="1"/>
              <a:t>lowper</a:t>
            </a:r>
            <a:r>
              <a:rPr lang="en-US"/>
              <a:t>. Ở </a:t>
            </a:r>
            <a:r>
              <a:rPr lang="en-US" err="1"/>
              <a:t>trạng</a:t>
            </a:r>
            <a:r>
              <a:rPr lang="en-US"/>
              <a:t> </a:t>
            </a:r>
            <a:r>
              <a:rPr lang="en-US" err="1"/>
              <a:t>thái</a:t>
            </a:r>
            <a:r>
              <a:rPr lang="en-US"/>
              <a:t> </a:t>
            </a:r>
            <a:r>
              <a:rPr lang="en-US" err="1"/>
              <a:t>này</a:t>
            </a:r>
            <a:r>
              <a:rPr lang="en-US"/>
              <a:t> </a:t>
            </a:r>
            <a:r>
              <a:rPr lang="en-US" err="1"/>
              <a:t>thì</a:t>
            </a:r>
            <a:r>
              <a:rPr lang="en-US"/>
              <a:t> </a:t>
            </a:r>
            <a:r>
              <a:rPr lang="en-US" err="1"/>
              <a:t>bọn</a:t>
            </a:r>
            <a:r>
              <a:rPr lang="en-US"/>
              <a:t> </a:t>
            </a:r>
            <a:r>
              <a:rPr lang="en-US" err="1"/>
              <a:t>em</a:t>
            </a:r>
            <a:r>
              <a:rPr lang="en-US"/>
              <a:t> </a:t>
            </a:r>
            <a:r>
              <a:rPr lang="en-US" err="1"/>
              <a:t>sẽ</a:t>
            </a:r>
            <a:r>
              <a:rPr lang="en-US"/>
              <a:t> </a:t>
            </a:r>
            <a:r>
              <a:rPr lang="en-US" err="1"/>
              <a:t>cho</a:t>
            </a:r>
            <a:r>
              <a:rPr lang="en-US"/>
              <a:t> module SIM </a:t>
            </a:r>
            <a:r>
              <a:rPr lang="en-US" err="1"/>
              <a:t>và</a:t>
            </a:r>
            <a:r>
              <a:rPr lang="en-US"/>
              <a:t> STM32 </a:t>
            </a:r>
            <a:r>
              <a:rPr lang="en-US" err="1"/>
              <a:t>vào</a:t>
            </a:r>
            <a:r>
              <a:rPr lang="en-US"/>
              <a:t> </a:t>
            </a:r>
            <a:r>
              <a:rPr lang="en-US" err="1"/>
              <a:t>chế</a:t>
            </a:r>
            <a:r>
              <a:rPr lang="en-US"/>
              <a:t> </a:t>
            </a:r>
            <a:r>
              <a:rPr lang="en-US" err="1"/>
              <a:t>độ</a:t>
            </a:r>
            <a:r>
              <a:rPr lang="en-US"/>
              <a:t> low power </a:t>
            </a:r>
            <a:r>
              <a:rPr lang="en-US" err="1"/>
              <a:t>để</a:t>
            </a:r>
            <a:r>
              <a:rPr lang="en-US"/>
              <a:t> </a:t>
            </a:r>
            <a:r>
              <a:rPr lang="en-US" err="1"/>
              <a:t>tiết</a:t>
            </a:r>
            <a:r>
              <a:rPr lang="en-US"/>
              <a:t> </a:t>
            </a:r>
            <a:r>
              <a:rPr lang="en-US" err="1"/>
              <a:t>kiệm</a:t>
            </a:r>
            <a:r>
              <a:rPr lang="en-US"/>
              <a:t> </a:t>
            </a:r>
            <a:r>
              <a:rPr lang="en-US" err="1"/>
              <a:t>năng</a:t>
            </a:r>
            <a:r>
              <a:rPr lang="en-US"/>
              <a:t> </a:t>
            </a:r>
            <a:r>
              <a:rPr lang="en-US" err="1"/>
              <a:t>lượng</a:t>
            </a:r>
            <a:r>
              <a:rPr lang="en-US"/>
              <a:t>. Do module GPS </a:t>
            </a:r>
            <a:r>
              <a:rPr lang="en-US" err="1"/>
              <a:t>khi</a:t>
            </a:r>
            <a:r>
              <a:rPr lang="en-US"/>
              <a:t> </a:t>
            </a:r>
            <a:r>
              <a:rPr lang="en-US" err="1"/>
              <a:t>cho</a:t>
            </a:r>
            <a:r>
              <a:rPr lang="en-US"/>
              <a:t> </a:t>
            </a:r>
            <a:r>
              <a:rPr lang="en-US" err="1"/>
              <a:t>vào</a:t>
            </a:r>
            <a:r>
              <a:rPr lang="en-US"/>
              <a:t> </a:t>
            </a:r>
            <a:r>
              <a:rPr lang="en-US" err="1"/>
              <a:t>chế</a:t>
            </a:r>
            <a:r>
              <a:rPr lang="en-US"/>
              <a:t> </a:t>
            </a:r>
            <a:r>
              <a:rPr lang="en-US" err="1"/>
              <a:t>độ</a:t>
            </a:r>
            <a:r>
              <a:rPr lang="en-US"/>
              <a:t> low power </a:t>
            </a:r>
            <a:r>
              <a:rPr lang="en-US" err="1"/>
              <a:t>thì</a:t>
            </a:r>
            <a:r>
              <a:rPr lang="en-US"/>
              <a:t> </a:t>
            </a:r>
            <a:r>
              <a:rPr lang="en-US" err="1"/>
              <a:t>khi</a:t>
            </a:r>
            <a:r>
              <a:rPr lang="en-US"/>
              <a:t> </a:t>
            </a:r>
            <a:r>
              <a:rPr lang="en-US" err="1"/>
              <a:t>hoạt</a:t>
            </a:r>
            <a:r>
              <a:rPr lang="en-US"/>
              <a:t> </a:t>
            </a:r>
            <a:r>
              <a:rPr lang="en-US" err="1"/>
              <a:t>động</a:t>
            </a:r>
            <a:r>
              <a:rPr lang="en-US"/>
              <a:t> </a:t>
            </a:r>
            <a:r>
              <a:rPr lang="en-US" err="1"/>
              <a:t>trở</a:t>
            </a:r>
            <a:r>
              <a:rPr lang="en-US"/>
              <a:t> </a:t>
            </a:r>
            <a:r>
              <a:rPr lang="en-US" err="1"/>
              <a:t>lại</a:t>
            </a:r>
            <a:r>
              <a:rPr lang="en-US"/>
              <a:t> </a:t>
            </a:r>
            <a:r>
              <a:rPr lang="en-US" err="1"/>
              <a:t>sẽ</a:t>
            </a:r>
            <a:r>
              <a:rPr lang="en-US"/>
              <a:t> </a:t>
            </a:r>
            <a:r>
              <a:rPr lang="en-US" err="1"/>
              <a:t>mất</a:t>
            </a:r>
            <a:r>
              <a:rPr lang="en-US"/>
              <a:t> </a:t>
            </a:r>
            <a:r>
              <a:rPr lang="en-US" err="1"/>
              <a:t>thời</a:t>
            </a:r>
            <a:r>
              <a:rPr lang="en-US"/>
              <a:t> </a:t>
            </a:r>
            <a:r>
              <a:rPr lang="en-US" err="1"/>
              <a:t>gian</a:t>
            </a:r>
            <a:r>
              <a:rPr lang="en-US"/>
              <a:t> </a:t>
            </a:r>
            <a:r>
              <a:rPr lang="en-US" err="1"/>
              <a:t>lấy</a:t>
            </a:r>
            <a:r>
              <a:rPr lang="en-US"/>
              <a:t> </a:t>
            </a:r>
            <a:r>
              <a:rPr lang="en-US" err="1"/>
              <a:t>lại</a:t>
            </a:r>
            <a:r>
              <a:rPr lang="en-US"/>
              <a:t> </a:t>
            </a:r>
            <a:r>
              <a:rPr lang="en-US" err="1"/>
              <a:t>các</a:t>
            </a:r>
            <a:r>
              <a:rPr lang="en-US"/>
              <a:t> </a:t>
            </a:r>
            <a:r>
              <a:rPr lang="en-US" err="1"/>
              <a:t>bản</a:t>
            </a:r>
            <a:r>
              <a:rPr lang="en-US"/>
              <a:t> tin </a:t>
            </a:r>
            <a:r>
              <a:rPr lang="en-US" err="1"/>
              <a:t>từ</a:t>
            </a:r>
            <a:r>
              <a:rPr lang="en-US"/>
              <a:t> </a:t>
            </a:r>
            <a:r>
              <a:rPr lang="en-US" err="1"/>
              <a:t>vệ</a:t>
            </a:r>
            <a:r>
              <a:rPr lang="en-US"/>
              <a:t> </a:t>
            </a:r>
            <a:r>
              <a:rPr lang="en-US" err="1"/>
              <a:t>tinh</a:t>
            </a:r>
            <a:r>
              <a:rPr lang="en-US"/>
              <a:t> </a:t>
            </a:r>
            <a:r>
              <a:rPr lang="en-US" err="1"/>
              <a:t>nên</a:t>
            </a:r>
            <a:r>
              <a:rPr lang="en-US"/>
              <a:t> </a:t>
            </a:r>
            <a:r>
              <a:rPr lang="en-US" err="1"/>
              <a:t>bọn</a:t>
            </a:r>
            <a:r>
              <a:rPr lang="en-US"/>
              <a:t> </a:t>
            </a:r>
            <a:r>
              <a:rPr lang="en-US" err="1"/>
              <a:t>em</a:t>
            </a:r>
            <a:r>
              <a:rPr lang="en-US"/>
              <a:t> </a:t>
            </a:r>
            <a:r>
              <a:rPr lang="en-US" err="1"/>
              <a:t>sẽ</a:t>
            </a:r>
            <a:r>
              <a:rPr lang="en-US"/>
              <a:t> </a:t>
            </a:r>
            <a:r>
              <a:rPr lang="en-US" err="1"/>
              <a:t>để</a:t>
            </a:r>
            <a:r>
              <a:rPr lang="en-US"/>
              <a:t> </a:t>
            </a:r>
            <a:r>
              <a:rPr lang="en-US" err="1"/>
              <a:t>nó</a:t>
            </a:r>
            <a:r>
              <a:rPr lang="en-US"/>
              <a:t> </a:t>
            </a:r>
            <a:r>
              <a:rPr lang="en-US" err="1"/>
              <a:t>luôn</a:t>
            </a:r>
            <a:r>
              <a:rPr lang="en-US"/>
              <a:t> </a:t>
            </a:r>
            <a:r>
              <a:rPr lang="en-US" err="1"/>
              <a:t>hoạt</a:t>
            </a:r>
            <a:r>
              <a:rPr lang="en-US"/>
              <a:t> </a:t>
            </a:r>
            <a:r>
              <a:rPr lang="en-US" err="1"/>
              <a:t>động</a:t>
            </a:r>
            <a:r>
              <a:rPr lang="en-US"/>
              <a:t>. Do </a:t>
            </a:r>
            <a:r>
              <a:rPr lang="en-US" err="1"/>
              <a:t>đó</a:t>
            </a:r>
            <a:r>
              <a:rPr lang="en-US"/>
              <a:t> </a:t>
            </a:r>
            <a:r>
              <a:rPr lang="en-US" err="1"/>
              <a:t>dòng</a:t>
            </a:r>
            <a:r>
              <a:rPr lang="en-US"/>
              <a:t> </a:t>
            </a:r>
            <a:r>
              <a:rPr lang="en-US" err="1"/>
              <a:t>điện</a:t>
            </a:r>
            <a:r>
              <a:rPr lang="en-US"/>
              <a:t> ở </a:t>
            </a:r>
            <a:r>
              <a:rPr lang="en-US" err="1"/>
              <a:t>chế</a:t>
            </a:r>
            <a:r>
              <a:rPr lang="en-US"/>
              <a:t> </a:t>
            </a:r>
            <a:r>
              <a:rPr lang="en-US" err="1"/>
              <a:t>độ</a:t>
            </a:r>
            <a:r>
              <a:rPr lang="en-US"/>
              <a:t> low power là 23mA. </a:t>
            </a:r>
            <a:r>
              <a:rPr lang="en-US" err="1"/>
              <a:t>Còn</a:t>
            </a:r>
            <a:r>
              <a:rPr lang="en-US"/>
              <a:t> </a:t>
            </a:r>
            <a:r>
              <a:rPr lang="en-US" err="1"/>
              <a:t>khi</a:t>
            </a:r>
            <a:r>
              <a:rPr lang="en-US"/>
              <a:t> </a:t>
            </a:r>
            <a:r>
              <a:rPr lang="en-US" err="1"/>
              <a:t>mạch</a:t>
            </a:r>
            <a:r>
              <a:rPr lang="en-US"/>
              <a:t> </a:t>
            </a:r>
            <a:r>
              <a:rPr lang="en-US" err="1"/>
              <a:t>hoạt</a:t>
            </a:r>
            <a:r>
              <a:rPr lang="en-US"/>
              <a:t> </a:t>
            </a:r>
            <a:r>
              <a:rPr lang="en-US" err="1"/>
              <a:t>động</a:t>
            </a:r>
            <a:r>
              <a:rPr lang="en-US"/>
              <a:t> </a:t>
            </a:r>
            <a:r>
              <a:rPr lang="en-US" err="1"/>
              <a:t>bình</a:t>
            </a:r>
            <a:r>
              <a:rPr lang="en-US"/>
              <a:t> </a:t>
            </a:r>
            <a:r>
              <a:rPr lang="en-US" err="1"/>
              <a:t>thường</a:t>
            </a:r>
            <a:r>
              <a:rPr lang="en-US"/>
              <a:t> </a:t>
            </a:r>
            <a:r>
              <a:rPr lang="en-US" err="1"/>
              <a:t>thì</a:t>
            </a:r>
            <a:r>
              <a:rPr lang="en-US"/>
              <a:t> </a:t>
            </a:r>
            <a:r>
              <a:rPr lang="en-US" err="1"/>
              <a:t>dòng</a:t>
            </a:r>
            <a:r>
              <a:rPr lang="en-US"/>
              <a:t> </a:t>
            </a:r>
            <a:r>
              <a:rPr lang="en-US" err="1"/>
              <a:t>tiêu</a:t>
            </a:r>
            <a:r>
              <a:rPr lang="en-US"/>
              <a:t> </a:t>
            </a:r>
            <a:r>
              <a:rPr lang="en-US" err="1"/>
              <a:t>thụ</a:t>
            </a:r>
            <a:r>
              <a:rPr lang="en-US"/>
              <a:t> là 61mA. </a:t>
            </a:r>
            <a:r>
              <a:rPr lang="en-US" err="1"/>
              <a:t>Như</a:t>
            </a:r>
            <a:r>
              <a:rPr lang="en-US"/>
              <a:t> </a:t>
            </a:r>
            <a:r>
              <a:rPr lang="en-US" err="1"/>
              <a:t>vậy</a:t>
            </a:r>
            <a:r>
              <a:rPr lang="en-US"/>
              <a:t> </a:t>
            </a:r>
            <a:r>
              <a:rPr lang="en-US" err="1"/>
              <a:t>dòng</a:t>
            </a:r>
            <a:r>
              <a:rPr lang="en-US"/>
              <a:t> </a:t>
            </a:r>
            <a:r>
              <a:rPr lang="en-US" err="1"/>
              <a:t>tiêu</a:t>
            </a:r>
            <a:r>
              <a:rPr lang="en-US"/>
              <a:t> </a:t>
            </a:r>
            <a:r>
              <a:rPr lang="en-US" err="1"/>
              <a:t>thụ</a:t>
            </a:r>
            <a:r>
              <a:rPr lang="en-US"/>
              <a:t> </a:t>
            </a:r>
            <a:r>
              <a:rPr lang="en-US" err="1"/>
              <a:t>trong</a:t>
            </a:r>
            <a:r>
              <a:rPr lang="en-US"/>
              <a:t> </a:t>
            </a:r>
            <a:r>
              <a:rPr lang="en-US" err="1"/>
              <a:t>chế</a:t>
            </a:r>
            <a:r>
              <a:rPr lang="en-US"/>
              <a:t> </a:t>
            </a:r>
            <a:r>
              <a:rPr lang="en-US" err="1"/>
              <a:t>độ</a:t>
            </a:r>
            <a:r>
              <a:rPr lang="en-US"/>
              <a:t> low power </a:t>
            </a:r>
            <a:r>
              <a:rPr lang="en-US" err="1"/>
              <a:t>đã</a:t>
            </a:r>
            <a:r>
              <a:rPr lang="en-US"/>
              <a:t> </a:t>
            </a:r>
            <a:r>
              <a:rPr lang="en-US" err="1"/>
              <a:t>giảm</a:t>
            </a:r>
            <a:r>
              <a:rPr lang="en-US"/>
              <a:t> </a:t>
            </a:r>
            <a:r>
              <a:rPr lang="en-US" err="1"/>
              <a:t>hơn</a:t>
            </a:r>
            <a:r>
              <a:rPr lang="en-US"/>
              <a:t> 2,5 </a:t>
            </a:r>
            <a:r>
              <a:rPr lang="en-US" err="1"/>
              <a:t>lần</a:t>
            </a:r>
            <a:r>
              <a:rPr lang="en-US"/>
              <a:t>. </a:t>
            </a:r>
          </a:p>
        </p:txBody>
      </p:sp>
      <p:sp>
        <p:nvSpPr>
          <p:cNvPr id="4" name="Slide Number Placeholder 3"/>
          <p:cNvSpPr>
            <a:spLocks noGrp="1"/>
          </p:cNvSpPr>
          <p:nvPr>
            <p:ph type="sldNum" sz="quarter" idx="5"/>
          </p:nvPr>
        </p:nvSpPr>
        <p:spPr/>
        <p:txBody>
          <a:bodyPr/>
          <a:lstStyle/>
          <a:p>
            <a:fld id="{411ADCAF-1A91-414E-9994-DF0726D68B7F}" type="slidenum">
              <a:rPr lang="vi-VN" smtClean="0"/>
              <a:t>21</a:t>
            </a:fld>
            <a:endParaRPr lang="vi-VN"/>
          </a:p>
        </p:txBody>
      </p:sp>
    </p:spTree>
    <p:extLst>
      <p:ext uri="{BB962C8B-B14F-4D97-AF65-F5344CB8AC3E}">
        <p14:creationId xmlns:p14="http://schemas.microsoft.com/office/powerpoint/2010/main" val="3511941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Đây</a:t>
            </a:r>
            <a:r>
              <a:rPr lang="en-US"/>
              <a:t> là </a:t>
            </a:r>
            <a:r>
              <a:rPr lang="en-US" err="1"/>
              <a:t>kết</a:t>
            </a:r>
            <a:r>
              <a:rPr lang="en-US"/>
              <a:t> qua </a:t>
            </a:r>
            <a:r>
              <a:rPr lang="en-US" err="1"/>
              <a:t>đo</a:t>
            </a:r>
            <a:r>
              <a:rPr lang="en-US"/>
              <a:t> </a:t>
            </a:r>
            <a:r>
              <a:rPr lang="en-US" err="1"/>
              <a:t>độ</a:t>
            </a:r>
            <a:r>
              <a:rPr lang="en-US"/>
              <a:t> </a:t>
            </a:r>
            <a:r>
              <a:rPr lang="en-US" err="1"/>
              <a:t>chính</a:t>
            </a:r>
            <a:r>
              <a:rPr lang="en-US"/>
              <a:t> </a:t>
            </a:r>
            <a:r>
              <a:rPr lang="en-US" err="1"/>
              <a:t>xác</a:t>
            </a:r>
            <a:r>
              <a:rPr lang="en-US"/>
              <a:t> </a:t>
            </a:r>
            <a:r>
              <a:rPr lang="en-US" err="1"/>
              <a:t>vị</a:t>
            </a:r>
            <a:r>
              <a:rPr lang="en-US"/>
              <a:t> </a:t>
            </a:r>
            <a:r>
              <a:rPr lang="en-US" err="1"/>
              <a:t>trí</a:t>
            </a:r>
            <a:r>
              <a:rPr lang="en-US"/>
              <a:t> </a:t>
            </a:r>
            <a:r>
              <a:rPr lang="en-US" err="1"/>
              <a:t>của</a:t>
            </a:r>
            <a:r>
              <a:rPr lang="en-US"/>
              <a:t> </a:t>
            </a:r>
            <a:r>
              <a:rPr lang="en-US" err="1"/>
              <a:t>mạch</a:t>
            </a:r>
            <a:r>
              <a:rPr lang="en-US"/>
              <a:t>. Sau </a:t>
            </a:r>
            <a:r>
              <a:rPr lang="en-US" err="1"/>
              <a:t>khi</a:t>
            </a:r>
            <a:r>
              <a:rPr lang="en-US"/>
              <a:t> </a:t>
            </a:r>
            <a:r>
              <a:rPr lang="en-US" err="1"/>
              <a:t>tham</a:t>
            </a:r>
            <a:r>
              <a:rPr lang="en-US"/>
              <a:t> </a:t>
            </a:r>
            <a:r>
              <a:rPr lang="en-US" err="1"/>
              <a:t>khảo</a:t>
            </a:r>
            <a:r>
              <a:rPr lang="en-US"/>
              <a:t> </a:t>
            </a:r>
            <a:r>
              <a:rPr lang="en-US" err="1"/>
              <a:t>quy</a:t>
            </a:r>
            <a:r>
              <a:rPr lang="en-US"/>
              <a:t> </a:t>
            </a:r>
            <a:r>
              <a:rPr lang="en-US" err="1"/>
              <a:t>chuẩn</a:t>
            </a:r>
            <a:r>
              <a:rPr lang="en-US"/>
              <a:t> </a:t>
            </a:r>
            <a:r>
              <a:rPr lang="en-US" err="1"/>
              <a:t>kỹ</a:t>
            </a:r>
            <a:r>
              <a:rPr lang="en-US"/>
              <a:t> </a:t>
            </a:r>
            <a:r>
              <a:rPr lang="en-US" err="1"/>
              <a:t>thuật</a:t>
            </a:r>
            <a:r>
              <a:rPr lang="en-US"/>
              <a:t> </a:t>
            </a:r>
            <a:r>
              <a:rPr lang="en-US" err="1"/>
              <a:t>quốc</a:t>
            </a:r>
            <a:r>
              <a:rPr lang="en-US"/>
              <a:t> </a:t>
            </a:r>
            <a:r>
              <a:rPr lang="en-US" err="1"/>
              <a:t>gia</a:t>
            </a:r>
            <a:r>
              <a:rPr lang="en-US"/>
              <a:t> </a:t>
            </a:r>
            <a:r>
              <a:rPr lang="en-US" err="1"/>
              <a:t>về</a:t>
            </a:r>
            <a:r>
              <a:rPr lang="en-US"/>
              <a:t> </a:t>
            </a:r>
            <a:r>
              <a:rPr lang="en-US" err="1"/>
              <a:t>thiết</a:t>
            </a:r>
            <a:r>
              <a:rPr lang="en-US"/>
              <a:t> </a:t>
            </a:r>
            <a:r>
              <a:rPr lang="en-US" err="1"/>
              <a:t>bị</a:t>
            </a:r>
            <a:r>
              <a:rPr lang="en-US"/>
              <a:t> </a:t>
            </a:r>
            <a:r>
              <a:rPr lang="en-US" err="1"/>
              <a:t>giám</a:t>
            </a:r>
            <a:r>
              <a:rPr lang="en-US"/>
              <a:t> </a:t>
            </a:r>
            <a:r>
              <a:rPr lang="en-US" err="1"/>
              <a:t>sát</a:t>
            </a:r>
            <a:r>
              <a:rPr lang="en-US"/>
              <a:t> </a:t>
            </a:r>
            <a:r>
              <a:rPr lang="en-US" err="1"/>
              <a:t>hành</a:t>
            </a:r>
            <a:r>
              <a:rPr lang="en-US"/>
              <a:t> </a:t>
            </a:r>
            <a:r>
              <a:rPr lang="en-US" err="1"/>
              <a:t>trình</a:t>
            </a:r>
            <a:r>
              <a:rPr lang="en-US"/>
              <a:t> </a:t>
            </a:r>
            <a:r>
              <a:rPr lang="en-US" err="1"/>
              <a:t>của</a:t>
            </a:r>
            <a:r>
              <a:rPr lang="en-US"/>
              <a:t> </a:t>
            </a:r>
            <a:r>
              <a:rPr lang="en-US" err="1"/>
              <a:t>bộ</a:t>
            </a:r>
            <a:r>
              <a:rPr lang="en-US"/>
              <a:t> GTVT </a:t>
            </a:r>
            <a:r>
              <a:rPr lang="en-US" err="1"/>
              <a:t>thì</a:t>
            </a:r>
            <a:r>
              <a:rPr lang="en-US"/>
              <a:t> (</a:t>
            </a:r>
            <a:r>
              <a:rPr lang="en-US" err="1"/>
              <a:t>bọn</a:t>
            </a:r>
            <a:r>
              <a:rPr lang="en-US"/>
              <a:t> </a:t>
            </a:r>
            <a:r>
              <a:rPr lang="en-US" err="1"/>
              <a:t>em</a:t>
            </a:r>
            <a:r>
              <a:rPr lang="en-US"/>
              <a:t> </a:t>
            </a:r>
            <a:r>
              <a:rPr lang="en-US" err="1"/>
              <a:t>đã</a:t>
            </a:r>
            <a:r>
              <a:rPr lang="en-US"/>
              <a:t> </a:t>
            </a:r>
            <a:r>
              <a:rPr lang="en-US" err="1"/>
              <a:t>liên</a:t>
            </a:r>
            <a:r>
              <a:rPr lang="en-US"/>
              <a:t> </a:t>
            </a:r>
            <a:r>
              <a:rPr lang="en-US" err="1"/>
              <a:t>hệ</a:t>
            </a:r>
            <a:r>
              <a:rPr lang="en-US"/>
              <a:t> </a:t>
            </a:r>
            <a:r>
              <a:rPr lang="en-US" err="1"/>
              <a:t>văn</a:t>
            </a:r>
            <a:r>
              <a:rPr lang="en-US"/>
              <a:t> </a:t>
            </a:r>
            <a:r>
              <a:rPr lang="en-US" err="1"/>
              <a:t>phòng</a:t>
            </a:r>
            <a:r>
              <a:rPr lang="en-US"/>
              <a:t> IMET ở </a:t>
            </a:r>
            <a:r>
              <a:rPr lang="en-US" err="1"/>
              <a:t>viện</a:t>
            </a:r>
            <a:r>
              <a:rPr lang="en-US"/>
              <a:t> </a:t>
            </a:r>
            <a:r>
              <a:rPr lang="en-US" b="0" i="0" err="1">
                <a:solidFill>
                  <a:srgbClr val="000000"/>
                </a:solidFill>
                <a:effectLst/>
                <a:latin typeface="Times New Roman" panose="02020603050405020304" pitchFamily="18" charset="0"/>
              </a:rPr>
              <a:t>Ứng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dụng</a:t>
            </a:r>
            <a:r>
              <a:rPr lang="en-US" b="0" i="0">
                <a:solidFill>
                  <a:srgbClr val="000000"/>
                </a:solidFill>
                <a:effectLst/>
                <a:latin typeface="Times New Roman" panose="02020603050405020304" pitchFamily="18" charset="0"/>
              </a:rPr>
              <a:t> Khoa </a:t>
            </a:r>
            <a:r>
              <a:rPr lang="en-US" b="0" i="0" err="1">
                <a:solidFill>
                  <a:srgbClr val="000000"/>
                </a:solidFill>
                <a:effectLst/>
                <a:latin typeface="Times New Roman" panose="02020603050405020304" pitchFamily="18" charset="0"/>
              </a:rPr>
              <a:t>học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và</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Công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Nghệ</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Nacentech</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để</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mượn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thiết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bị</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tiến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hành</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đạc</a:t>
            </a:r>
            <a:r>
              <a:rPr lang="en-US" b="0" i="0">
                <a:solidFill>
                  <a:srgbClr val="000000"/>
                </a:solidFill>
                <a:effectLst/>
                <a:latin typeface="Times New Roman" panose="02020603050405020304" pitchFamily="18" charset="0"/>
              </a:rPr>
              <a:t>)</a:t>
            </a:r>
          </a:p>
          <a:p>
            <a:r>
              <a:rPr lang="en-US" b="0" i="0">
                <a:solidFill>
                  <a:srgbClr val="000000"/>
                </a:solidFill>
                <a:effectLst/>
                <a:latin typeface="Times New Roman" panose="02020603050405020304" pitchFamily="18" charset="0"/>
              </a:rPr>
              <a:t>Ở </a:t>
            </a:r>
            <a:r>
              <a:rPr lang="en-US" b="0" i="0" err="1">
                <a:solidFill>
                  <a:srgbClr val="000000"/>
                </a:solidFill>
                <a:effectLst/>
                <a:latin typeface="Times New Roman" panose="02020603050405020304" pitchFamily="18" charset="0"/>
              </a:rPr>
              <a:t>đây</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bọn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em</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sử</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dụng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thiết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bị</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định</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vị</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chuẩn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chuẩn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với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sai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số</a:t>
            </a:r>
            <a:r>
              <a:rPr lang="en-US" b="0" i="0">
                <a:solidFill>
                  <a:srgbClr val="000000"/>
                </a:solidFill>
                <a:effectLst/>
                <a:latin typeface="Times New Roman" panose="02020603050405020304" pitchFamily="18" charset="0"/>
              </a:rPr>
              <a:t> &lt;10cm </a:t>
            </a:r>
            <a:r>
              <a:rPr lang="en-US" b="0" i="0" err="1">
                <a:solidFill>
                  <a:srgbClr val="000000"/>
                </a:solidFill>
                <a:effectLst/>
                <a:latin typeface="Times New Roman" panose="02020603050405020304" pitchFamily="18" charset="0"/>
              </a:rPr>
              <a:t>để</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làm</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mốc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tọa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độ</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Dựa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vào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mốc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tọa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độ</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đó</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để</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tiến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hành</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đối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chiếu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với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kết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quả</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vị</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trí</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của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mạch</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chúng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em</a:t>
            </a:r>
            <a:r>
              <a:rPr lang="en-US" b="0" i="0">
                <a:solidFill>
                  <a:srgbClr val="000000"/>
                </a:solidFill>
                <a:effectLst/>
                <a:latin typeface="Times New Roman" panose="02020603050405020304" pitchFamily="18" charset="0"/>
              </a:rPr>
              <a:t>. Sau </a:t>
            </a:r>
            <a:r>
              <a:rPr lang="en-US" b="0" i="0" err="1">
                <a:solidFill>
                  <a:srgbClr val="000000"/>
                </a:solidFill>
                <a:effectLst/>
                <a:latin typeface="Times New Roman" panose="02020603050405020304" pitchFamily="18" charset="0"/>
              </a:rPr>
              <a:t>đây</a:t>
            </a:r>
            <a:r>
              <a:rPr lang="en-US" b="0" i="0">
                <a:solidFill>
                  <a:srgbClr val="000000"/>
                </a:solidFill>
                <a:effectLst/>
                <a:latin typeface="Times New Roman" panose="02020603050405020304" pitchFamily="18" charset="0"/>
              </a:rPr>
              <a:t> là </a:t>
            </a:r>
            <a:r>
              <a:rPr lang="en-US" b="0" i="0" err="1">
                <a:solidFill>
                  <a:srgbClr val="000000"/>
                </a:solidFill>
                <a:effectLst/>
                <a:latin typeface="Times New Roman" panose="02020603050405020304" pitchFamily="18" charset="0"/>
              </a:rPr>
              <a:t>bảng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kết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quả</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sau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quá</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trình</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đo</a:t>
            </a:r>
            <a:r>
              <a:rPr lang="en-US" b="0" i="0">
                <a:solidFill>
                  <a:srgbClr val="000000"/>
                </a:solidFill>
                <a:effectLst/>
                <a:latin typeface="Times New Roman" panose="02020603050405020304" pitchFamily="18" charset="0"/>
              </a:rPr>
              <a:t>. Mỗi </a:t>
            </a:r>
            <a:r>
              <a:rPr lang="en-US" b="0" i="0" err="1">
                <a:solidFill>
                  <a:srgbClr val="000000"/>
                </a:solidFill>
                <a:effectLst/>
                <a:latin typeface="Times New Roman" panose="02020603050405020304" pitchFamily="18" charset="0"/>
              </a:rPr>
              <a:t>vị</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trí</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bọn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em</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tiến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hành</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ít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nhất</a:t>
            </a:r>
            <a:r>
              <a:rPr lang="en-US" b="0" i="0">
                <a:solidFill>
                  <a:srgbClr val="000000"/>
                </a:solidFill>
                <a:effectLst/>
                <a:latin typeface="Times New Roman" panose="02020603050405020304" pitchFamily="18" charset="0"/>
              </a:rPr>
              <a:t> 20 </a:t>
            </a:r>
            <a:r>
              <a:rPr lang="en-US" b="0" i="0" err="1">
                <a:solidFill>
                  <a:srgbClr val="000000"/>
                </a:solidFill>
                <a:effectLst/>
                <a:latin typeface="Times New Roman" panose="02020603050405020304" pitchFamily="18" charset="0"/>
              </a:rPr>
              <a:t>lần</a:t>
            </a:r>
            <a:r>
              <a:rPr lang="en-US" b="0" i="0">
                <a:solidFill>
                  <a:srgbClr val="000000"/>
                </a:solidFill>
                <a:effectLst/>
                <a:latin typeface="Times New Roman" panose="02020603050405020304" pitchFamily="18" charset="0"/>
              </a:rPr>
              <a:t>.</a:t>
            </a:r>
          </a:p>
          <a:p>
            <a:r>
              <a:rPr lang="en-US" b="0" i="0" err="1">
                <a:solidFill>
                  <a:srgbClr val="000000"/>
                </a:solidFill>
                <a:effectLst/>
                <a:latin typeface="Times New Roman" panose="02020603050405020304" pitchFamily="18" charset="0"/>
              </a:rPr>
              <a:t>Nhận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xét</a:t>
            </a:r>
            <a:r>
              <a:rPr lang="en-US" b="0" i="0">
                <a:solidFill>
                  <a:srgbClr val="000000"/>
                </a:solidFill>
                <a:effectLst/>
                <a:latin typeface="Times New Roman" panose="02020603050405020304" pitchFamily="18" charset="0"/>
              </a:rPr>
              <a:t>: Sai </a:t>
            </a:r>
            <a:r>
              <a:rPr lang="en-US" b="0" i="0" err="1">
                <a:solidFill>
                  <a:srgbClr val="000000"/>
                </a:solidFill>
                <a:effectLst/>
                <a:latin typeface="Times New Roman" panose="02020603050405020304" pitchFamily="18" charset="0"/>
              </a:rPr>
              <a:t>số</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vị</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trí</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được</a:t>
            </a:r>
            <a:r>
              <a:rPr lang="en-US" b="0" i="0">
                <a:solidFill>
                  <a:srgbClr val="000000"/>
                </a:solidFill>
                <a:effectLst/>
                <a:latin typeface="Times New Roman" panose="02020603050405020304" pitchFamily="18" charset="0"/>
              </a:rPr>
              <a:t> &lt; 10m </a:t>
            </a:r>
            <a:r>
              <a:rPr lang="en-US" b="0" i="0" err="1">
                <a:solidFill>
                  <a:srgbClr val="000000"/>
                </a:solidFill>
                <a:effectLst/>
                <a:latin typeface="Times New Roman" panose="02020603050405020304" pitchFamily="18" charset="0"/>
              </a:rPr>
              <a:t>đáp</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ứng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với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bài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toán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đặt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ra.</a:t>
            </a:r>
            <a:endParaRPr lang="en-US"/>
          </a:p>
        </p:txBody>
      </p:sp>
      <p:sp>
        <p:nvSpPr>
          <p:cNvPr id="4" name="Slide Number Placeholder 3"/>
          <p:cNvSpPr>
            <a:spLocks noGrp="1"/>
          </p:cNvSpPr>
          <p:nvPr>
            <p:ph type="sldNum" sz="quarter" idx="5"/>
          </p:nvPr>
        </p:nvSpPr>
        <p:spPr/>
        <p:txBody>
          <a:bodyPr/>
          <a:lstStyle/>
          <a:p>
            <a:fld id="{411ADCAF-1A91-414E-9994-DF0726D68B7F}" type="slidenum">
              <a:rPr lang="vi-VN" smtClean="0"/>
              <a:t>22</a:t>
            </a:fld>
            <a:endParaRPr lang="vi-VN"/>
          </a:p>
        </p:txBody>
      </p:sp>
    </p:spTree>
    <p:extLst>
      <p:ext uri="{BB962C8B-B14F-4D97-AF65-F5344CB8AC3E}">
        <p14:creationId xmlns:p14="http://schemas.microsoft.com/office/powerpoint/2010/main" val="907007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Còn</a:t>
            </a:r>
            <a:r>
              <a:rPr lang="en-US"/>
              <a:t> </a:t>
            </a:r>
            <a:r>
              <a:rPr lang="en-US" err="1"/>
              <a:t>với</a:t>
            </a:r>
            <a:r>
              <a:rPr lang="en-US"/>
              <a:t> </a:t>
            </a:r>
            <a:r>
              <a:rPr lang="en-US" err="1"/>
              <a:t>chức</a:t>
            </a:r>
            <a:r>
              <a:rPr lang="en-US"/>
              <a:t> </a:t>
            </a:r>
            <a:r>
              <a:rPr lang="en-US" err="1"/>
              <a:t>năng</a:t>
            </a:r>
            <a:r>
              <a:rPr lang="en-US"/>
              <a:t> </a:t>
            </a:r>
            <a:r>
              <a:rPr lang="en-US" err="1"/>
              <a:t>giám</a:t>
            </a:r>
            <a:r>
              <a:rPr lang="en-US"/>
              <a:t> </a:t>
            </a:r>
            <a:r>
              <a:rPr lang="en-US" err="1"/>
              <a:t>sát</a:t>
            </a:r>
            <a:r>
              <a:rPr lang="en-US"/>
              <a:t> </a:t>
            </a:r>
            <a:r>
              <a:rPr lang="en-US" err="1"/>
              <a:t>hành</a:t>
            </a:r>
            <a:r>
              <a:rPr lang="en-US"/>
              <a:t> </a:t>
            </a:r>
            <a:r>
              <a:rPr lang="en-US" err="1"/>
              <a:t>trình</a:t>
            </a:r>
            <a:r>
              <a:rPr lang="en-US"/>
              <a:t>, </a:t>
            </a:r>
            <a:r>
              <a:rPr lang="en-US" err="1"/>
              <a:t>bọn</a:t>
            </a:r>
            <a:r>
              <a:rPr lang="en-US"/>
              <a:t> </a:t>
            </a:r>
            <a:r>
              <a:rPr lang="en-US" err="1"/>
              <a:t>em</a:t>
            </a:r>
            <a:r>
              <a:rPr lang="en-US"/>
              <a:t> </a:t>
            </a:r>
            <a:r>
              <a:rPr lang="en-US" err="1"/>
              <a:t>sử</a:t>
            </a:r>
            <a:r>
              <a:rPr lang="en-US"/>
              <a:t> </a:t>
            </a:r>
            <a:r>
              <a:rPr lang="en-US" err="1"/>
              <a:t>dụng</a:t>
            </a:r>
            <a:r>
              <a:rPr lang="en-US"/>
              <a:t> </a:t>
            </a:r>
            <a:r>
              <a:rPr lang="en-US" err="1"/>
              <a:t>thiết</a:t>
            </a:r>
            <a:r>
              <a:rPr lang="en-US"/>
              <a:t> </a:t>
            </a:r>
            <a:r>
              <a:rPr lang="en-US" err="1"/>
              <a:t>bị</a:t>
            </a:r>
            <a:r>
              <a:rPr lang="en-US"/>
              <a:t> </a:t>
            </a:r>
            <a:r>
              <a:rPr lang="en-US" err="1"/>
              <a:t>mô</a:t>
            </a:r>
            <a:r>
              <a:rPr lang="en-US"/>
              <a:t> </a:t>
            </a:r>
            <a:r>
              <a:rPr lang="en-US" err="1"/>
              <a:t>phỏng</a:t>
            </a:r>
            <a:r>
              <a:rPr lang="en-US"/>
              <a:t> GNSS NAVISIM </a:t>
            </a:r>
            <a:r>
              <a:rPr lang="en-US" err="1"/>
              <a:t>làm</a:t>
            </a:r>
            <a:r>
              <a:rPr lang="en-US"/>
              <a:t> </a:t>
            </a:r>
            <a:r>
              <a:rPr lang="en-US" err="1"/>
              <a:t>tham</a:t>
            </a:r>
            <a:r>
              <a:rPr lang="en-US"/>
              <a:t> </a:t>
            </a:r>
            <a:r>
              <a:rPr lang="en-US" err="1"/>
              <a:t>chiếu</a:t>
            </a:r>
            <a:r>
              <a:rPr lang="en-US"/>
              <a:t>. </a:t>
            </a:r>
            <a:r>
              <a:rPr lang="en-US" err="1"/>
              <a:t>Thiết</a:t>
            </a:r>
            <a:r>
              <a:rPr lang="en-US"/>
              <a:t> </a:t>
            </a:r>
            <a:r>
              <a:rPr lang="en-US" err="1"/>
              <a:t>bị</a:t>
            </a:r>
            <a:r>
              <a:rPr lang="en-US"/>
              <a:t> </a:t>
            </a:r>
            <a:r>
              <a:rPr lang="en-US" err="1"/>
              <a:t>này</a:t>
            </a:r>
            <a:r>
              <a:rPr lang="en-US"/>
              <a:t> </a:t>
            </a:r>
            <a:r>
              <a:rPr lang="en-US" err="1"/>
              <a:t>được</a:t>
            </a:r>
            <a:r>
              <a:rPr lang="en-US"/>
              <a:t> </a:t>
            </a:r>
            <a:r>
              <a:rPr lang="en-US" err="1"/>
              <a:t>sử</a:t>
            </a:r>
            <a:r>
              <a:rPr lang="en-US"/>
              <a:t> </a:t>
            </a:r>
            <a:r>
              <a:rPr lang="en-US" err="1"/>
              <a:t>dụng</a:t>
            </a:r>
            <a:r>
              <a:rPr lang="en-US"/>
              <a:t> </a:t>
            </a:r>
            <a:r>
              <a:rPr lang="en-US" err="1"/>
              <a:t>để</a:t>
            </a:r>
            <a:r>
              <a:rPr lang="en-US"/>
              <a:t> </a:t>
            </a:r>
            <a:r>
              <a:rPr lang="en-US" err="1"/>
              <a:t>kiểm</a:t>
            </a:r>
            <a:r>
              <a:rPr lang="en-US"/>
              <a:t> </a:t>
            </a:r>
            <a:r>
              <a:rPr lang="en-US" err="1"/>
              <a:t>chuẩn</a:t>
            </a:r>
            <a:r>
              <a:rPr lang="en-US"/>
              <a:t> </a:t>
            </a:r>
            <a:r>
              <a:rPr lang="en-US" err="1"/>
              <a:t>các</a:t>
            </a:r>
            <a:r>
              <a:rPr lang="en-US"/>
              <a:t> </a:t>
            </a:r>
            <a:r>
              <a:rPr lang="en-US" err="1"/>
              <a:t>thiết</a:t>
            </a:r>
            <a:r>
              <a:rPr lang="en-US"/>
              <a:t> </a:t>
            </a:r>
            <a:r>
              <a:rPr lang="en-US" err="1"/>
              <a:t>bị</a:t>
            </a:r>
            <a:r>
              <a:rPr lang="en-US"/>
              <a:t> </a:t>
            </a:r>
            <a:r>
              <a:rPr lang="en-US" err="1"/>
              <a:t>giám</a:t>
            </a:r>
            <a:r>
              <a:rPr lang="en-US"/>
              <a:t> </a:t>
            </a:r>
            <a:r>
              <a:rPr lang="en-US" err="1"/>
              <a:t>sát</a:t>
            </a:r>
            <a:r>
              <a:rPr lang="en-US"/>
              <a:t> </a:t>
            </a:r>
            <a:r>
              <a:rPr lang="en-US" err="1"/>
              <a:t>hành</a:t>
            </a:r>
            <a:r>
              <a:rPr lang="en-US"/>
              <a:t> </a:t>
            </a:r>
            <a:r>
              <a:rPr lang="en-US" err="1"/>
              <a:t>trình</a:t>
            </a:r>
            <a:r>
              <a:rPr lang="en-US"/>
              <a:t> </a:t>
            </a:r>
            <a:r>
              <a:rPr lang="en-US" err="1"/>
              <a:t>trên</a:t>
            </a:r>
            <a:r>
              <a:rPr lang="en-US"/>
              <a:t> </a:t>
            </a:r>
            <a:r>
              <a:rPr lang="en-US" err="1"/>
              <a:t>thị</a:t>
            </a:r>
            <a:r>
              <a:rPr lang="en-US"/>
              <a:t> </a:t>
            </a:r>
            <a:r>
              <a:rPr lang="en-US" err="1"/>
              <a:t>trường</a:t>
            </a:r>
            <a:r>
              <a:rPr lang="en-US"/>
              <a:t>. </a:t>
            </a:r>
            <a:r>
              <a:rPr lang="en-US" err="1"/>
              <a:t>Thiết</a:t>
            </a:r>
            <a:r>
              <a:rPr lang="en-US"/>
              <a:t> </a:t>
            </a:r>
            <a:r>
              <a:rPr lang="en-US" err="1"/>
              <a:t>bị</a:t>
            </a:r>
            <a:r>
              <a:rPr lang="en-US"/>
              <a:t> </a:t>
            </a:r>
            <a:r>
              <a:rPr lang="en-US" err="1"/>
              <a:t>mô</a:t>
            </a:r>
            <a:r>
              <a:rPr lang="en-US"/>
              <a:t> </a:t>
            </a:r>
            <a:r>
              <a:rPr lang="en-US" err="1"/>
              <a:t>phỏng</a:t>
            </a:r>
            <a:r>
              <a:rPr lang="en-US"/>
              <a:t> </a:t>
            </a:r>
            <a:r>
              <a:rPr lang="en-US" err="1"/>
              <a:t>này</a:t>
            </a:r>
            <a:r>
              <a:rPr lang="en-US"/>
              <a:t> </a:t>
            </a:r>
            <a:r>
              <a:rPr lang="en-US" err="1"/>
              <a:t>sẽ</a:t>
            </a:r>
            <a:r>
              <a:rPr lang="en-US"/>
              <a:t> </a:t>
            </a:r>
            <a:r>
              <a:rPr lang="en-US" err="1"/>
              <a:t>phát</a:t>
            </a:r>
            <a:r>
              <a:rPr lang="en-US"/>
              <a:t> </a:t>
            </a:r>
            <a:r>
              <a:rPr lang="en-US" err="1"/>
              <a:t>các</a:t>
            </a:r>
            <a:r>
              <a:rPr lang="en-US"/>
              <a:t> </a:t>
            </a:r>
            <a:r>
              <a:rPr lang="en-US" err="1"/>
              <a:t>bản</a:t>
            </a:r>
            <a:r>
              <a:rPr lang="en-US"/>
              <a:t> tin </a:t>
            </a:r>
            <a:r>
              <a:rPr lang="en-US" err="1"/>
              <a:t>vệ</a:t>
            </a:r>
            <a:r>
              <a:rPr lang="en-US"/>
              <a:t> </a:t>
            </a:r>
            <a:r>
              <a:rPr lang="en-US" err="1"/>
              <a:t>tinh</a:t>
            </a:r>
            <a:r>
              <a:rPr lang="en-US"/>
              <a:t> </a:t>
            </a:r>
            <a:r>
              <a:rPr lang="en-US" err="1"/>
              <a:t>với</a:t>
            </a:r>
            <a:r>
              <a:rPr lang="en-US"/>
              <a:t> </a:t>
            </a:r>
            <a:r>
              <a:rPr lang="en-US" err="1"/>
              <a:t>sai</a:t>
            </a:r>
            <a:r>
              <a:rPr lang="en-US"/>
              <a:t> </a:t>
            </a:r>
            <a:r>
              <a:rPr lang="en-US" err="1"/>
              <a:t>số</a:t>
            </a:r>
            <a:r>
              <a:rPr lang="en-US"/>
              <a:t> </a:t>
            </a:r>
            <a:r>
              <a:rPr lang="en-US" err="1"/>
              <a:t>rất</a:t>
            </a:r>
            <a:r>
              <a:rPr lang="en-US"/>
              <a:t> </a:t>
            </a:r>
            <a:r>
              <a:rPr lang="en-US" err="1"/>
              <a:t>thấp</a:t>
            </a:r>
            <a:r>
              <a:rPr lang="en-US"/>
              <a:t>, </a:t>
            </a:r>
            <a:r>
              <a:rPr lang="en-US" err="1"/>
              <a:t>thiết</a:t>
            </a:r>
            <a:r>
              <a:rPr lang="en-US"/>
              <a:t> </a:t>
            </a:r>
            <a:r>
              <a:rPr lang="en-US" err="1"/>
              <a:t>bị</a:t>
            </a:r>
            <a:r>
              <a:rPr lang="en-US"/>
              <a:t> </a:t>
            </a:r>
            <a:r>
              <a:rPr lang="en-US" err="1"/>
              <a:t>của</a:t>
            </a:r>
            <a:r>
              <a:rPr lang="en-US"/>
              <a:t> </a:t>
            </a:r>
            <a:r>
              <a:rPr lang="en-US" err="1"/>
              <a:t>bọn</a:t>
            </a:r>
            <a:r>
              <a:rPr lang="en-US"/>
              <a:t> </a:t>
            </a:r>
            <a:r>
              <a:rPr lang="en-US" err="1"/>
              <a:t>em</a:t>
            </a:r>
            <a:r>
              <a:rPr lang="en-US"/>
              <a:t> </a:t>
            </a:r>
            <a:r>
              <a:rPr lang="en-US" err="1"/>
              <a:t>sẽ</a:t>
            </a:r>
            <a:r>
              <a:rPr lang="en-US"/>
              <a:t> </a:t>
            </a:r>
            <a:r>
              <a:rPr lang="en-US" err="1"/>
              <a:t>nhận</a:t>
            </a:r>
            <a:r>
              <a:rPr lang="en-US"/>
              <a:t> </a:t>
            </a:r>
            <a:r>
              <a:rPr lang="en-US" err="1"/>
              <a:t>các</a:t>
            </a:r>
            <a:r>
              <a:rPr lang="en-US"/>
              <a:t> </a:t>
            </a:r>
            <a:r>
              <a:rPr lang="en-US" err="1"/>
              <a:t>bản</a:t>
            </a:r>
            <a:r>
              <a:rPr lang="en-US"/>
              <a:t> tin </a:t>
            </a:r>
            <a:r>
              <a:rPr lang="en-US" err="1"/>
              <a:t>đó</a:t>
            </a:r>
            <a:r>
              <a:rPr lang="en-US"/>
              <a:t>.</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23</a:t>
            </a:fld>
            <a:endParaRPr lang="vi-VN"/>
          </a:p>
        </p:txBody>
      </p:sp>
    </p:spTree>
    <p:extLst>
      <p:ext uri="{BB962C8B-B14F-4D97-AF65-F5344CB8AC3E}">
        <p14:creationId xmlns:p14="http://schemas.microsoft.com/office/powerpoint/2010/main" val="265290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a:t>
            </a:r>
            <a:r>
              <a:rPr lang="en-US" err="1"/>
              <a:t>đây</a:t>
            </a:r>
            <a:r>
              <a:rPr lang="en-US"/>
              <a:t> là </a:t>
            </a:r>
            <a:r>
              <a:rPr lang="en-US" err="1"/>
              <a:t>kết</a:t>
            </a:r>
            <a:r>
              <a:rPr lang="en-US"/>
              <a:t> </a:t>
            </a:r>
            <a:r>
              <a:rPr lang="en-US" err="1"/>
              <a:t>quả</a:t>
            </a:r>
            <a:r>
              <a:rPr lang="en-US"/>
              <a:t> </a:t>
            </a:r>
            <a:r>
              <a:rPr lang="en-US" err="1"/>
              <a:t>thu</a:t>
            </a:r>
            <a:r>
              <a:rPr lang="en-US"/>
              <a:t> </a:t>
            </a:r>
            <a:r>
              <a:rPr lang="en-US" err="1"/>
              <a:t>được</a:t>
            </a:r>
            <a:r>
              <a:rPr lang="en-US"/>
              <a:t>. Ở </a:t>
            </a:r>
            <a:r>
              <a:rPr lang="en-US" err="1"/>
              <a:t>đây</a:t>
            </a:r>
            <a:r>
              <a:rPr lang="en-US"/>
              <a:t> </a:t>
            </a:r>
            <a:r>
              <a:rPr lang="en-US" err="1"/>
              <a:t>bọn</a:t>
            </a:r>
            <a:r>
              <a:rPr lang="en-US"/>
              <a:t> </a:t>
            </a:r>
            <a:r>
              <a:rPr lang="en-US" err="1"/>
              <a:t>em</a:t>
            </a:r>
            <a:r>
              <a:rPr lang="en-US"/>
              <a:t> </a:t>
            </a:r>
            <a:r>
              <a:rPr lang="en-US" err="1"/>
              <a:t>sử</a:t>
            </a:r>
            <a:r>
              <a:rPr lang="en-US"/>
              <a:t> </a:t>
            </a:r>
            <a:r>
              <a:rPr lang="en-US" err="1"/>
              <a:t>dụng</a:t>
            </a:r>
            <a:r>
              <a:rPr lang="en-US"/>
              <a:t> server </a:t>
            </a:r>
            <a:r>
              <a:rPr lang="en-US" err="1"/>
              <a:t>traccar</a:t>
            </a:r>
            <a:r>
              <a:rPr lang="en-US"/>
              <a:t> </a:t>
            </a:r>
            <a:r>
              <a:rPr lang="en-US" err="1"/>
              <a:t>để</a:t>
            </a:r>
            <a:r>
              <a:rPr lang="en-US"/>
              <a:t> </a:t>
            </a:r>
            <a:r>
              <a:rPr lang="en-US" err="1"/>
              <a:t>lưu</a:t>
            </a:r>
            <a:r>
              <a:rPr lang="en-US"/>
              <a:t> </a:t>
            </a:r>
            <a:r>
              <a:rPr lang="en-US" err="1"/>
              <a:t>dữ</a:t>
            </a:r>
            <a:r>
              <a:rPr lang="en-US"/>
              <a:t> </a:t>
            </a:r>
            <a:r>
              <a:rPr lang="en-US" err="1"/>
              <a:t>liệu</a:t>
            </a:r>
            <a:r>
              <a:rPr lang="en-US"/>
              <a:t>. </a:t>
            </a:r>
            <a:r>
              <a:rPr lang="en-US" err="1"/>
              <a:t>Thiết</a:t>
            </a:r>
            <a:r>
              <a:rPr lang="en-US"/>
              <a:t> </a:t>
            </a:r>
            <a:r>
              <a:rPr lang="en-US" err="1"/>
              <a:t>bị</a:t>
            </a:r>
            <a:r>
              <a:rPr lang="en-US"/>
              <a:t> </a:t>
            </a:r>
            <a:r>
              <a:rPr lang="en-US" err="1"/>
              <a:t>của</a:t>
            </a:r>
            <a:r>
              <a:rPr lang="en-US"/>
              <a:t> </a:t>
            </a:r>
            <a:r>
              <a:rPr lang="en-US" err="1"/>
              <a:t>bọn</a:t>
            </a:r>
            <a:r>
              <a:rPr lang="en-US"/>
              <a:t> </a:t>
            </a:r>
            <a:r>
              <a:rPr lang="en-US" err="1"/>
              <a:t>em</a:t>
            </a:r>
            <a:r>
              <a:rPr lang="en-US"/>
              <a:t> </a:t>
            </a:r>
            <a:r>
              <a:rPr lang="en-US" err="1"/>
              <a:t>sẽ</a:t>
            </a:r>
            <a:r>
              <a:rPr lang="en-US"/>
              <a:t> </a:t>
            </a:r>
            <a:r>
              <a:rPr lang="en-US" err="1"/>
              <a:t>tiến</a:t>
            </a:r>
            <a:r>
              <a:rPr lang="en-US"/>
              <a:t> </a:t>
            </a:r>
            <a:r>
              <a:rPr lang="en-US" err="1"/>
              <a:t>hành</a:t>
            </a:r>
            <a:r>
              <a:rPr lang="en-US"/>
              <a:t> </a:t>
            </a:r>
            <a:r>
              <a:rPr lang="en-US" err="1"/>
              <a:t>gửi</a:t>
            </a:r>
            <a:r>
              <a:rPr lang="en-US"/>
              <a:t> </a:t>
            </a:r>
            <a:r>
              <a:rPr lang="en-US" err="1"/>
              <a:t>vị</a:t>
            </a:r>
            <a:r>
              <a:rPr lang="en-US"/>
              <a:t> </a:t>
            </a:r>
            <a:r>
              <a:rPr lang="en-US" err="1"/>
              <a:t>trí</a:t>
            </a:r>
            <a:r>
              <a:rPr lang="en-US"/>
              <a:t> </a:t>
            </a:r>
            <a:r>
              <a:rPr lang="en-US" err="1"/>
              <a:t>đến</a:t>
            </a:r>
            <a:r>
              <a:rPr lang="en-US"/>
              <a:t> Server 10s 1 </a:t>
            </a:r>
            <a:r>
              <a:rPr lang="en-US" err="1"/>
              <a:t>lần</a:t>
            </a:r>
            <a:r>
              <a:rPr lang="en-US"/>
              <a:t>. </a:t>
            </a:r>
            <a:r>
              <a:rPr lang="en-US" err="1"/>
              <a:t>Hình</a:t>
            </a:r>
            <a:r>
              <a:rPr lang="en-US"/>
              <a:t> </a:t>
            </a:r>
            <a:r>
              <a:rPr lang="en-US" err="1"/>
              <a:t>ảnh</a:t>
            </a:r>
            <a:r>
              <a:rPr lang="en-US"/>
              <a:t> </a:t>
            </a:r>
            <a:r>
              <a:rPr lang="en-US" err="1"/>
              <a:t>bên</a:t>
            </a:r>
            <a:r>
              <a:rPr lang="en-US"/>
              <a:t> </a:t>
            </a:r>
            <a:r>
              <a:rPr lang="en-US" err="1"/>
              <a:t>trái</a:t>
            </a:r>
            <a:r>
              <a:rPr lang="en-US"/>
              <a:t> là </a:t>
            </a:r>
            <a:r>
              <a:rPr lang="en-US" err="1"/>
              <a:t>quãng</a:t>
            </a:r>
            <a:r>
              <a:rPr lang="en-US"/>
              <a:t> </a:t>
            </a:r>
            <a:r>
              <a:rPr lang="en-US" err="1"/>
              <a:t>đường</a:t>
            </a:r>
            <a:r>
              <a:rPr lang="en-US"/>
              <a:t> server </a:t>
            </a:r>
            <a:r>
              <a:rPr lang="en-US" err="1"/>
              <a:t>thu</a:t>
            </a:r>
            <a:r>
              <a:rPr lang="en-US"/>
              <a:t> </a:t>
            </a:r>
            <a:r>
              <a:rPr lang="en-US" err="1"/>
              <a:t>được</a:t>
            </a:r>
            <a:r>
              <a:rPr lang="en-US"/>
              <a:t> </a:t>
            </a:r>
            <a:r>
              <a:rPr lang="en-US" err="1"/>
              <a:t>từ</a:t>
            </a:r>
            <a:r>
              <a:rPr lang="en-US"/>
              <a:t> </a:t>
            </a:r>
            <a:r>
              <a:rPr lang="en-US" err="1"/>
              <a:t>thiết</a:t>
            </a:r>
            <a:r>
              <a:rPr lang="en-US"/>
              <a:t> </a:t>
            </a:r>
            <a:r>
              <a:rPr lang="en-US" err="1"/>
              <a:t>bị</a:t>
            </a:r>
            <a:r>
              <a:rPr lang="en-US"/>
              <a:t>. </a:t>
            </a:r>
            <a:r>
              <a:rPr lang="en-US" err="1"/>
              <a:t>Còn</a:t>
            </a:r>
            <a:r>
              <a:rPr lang="en-US"/>
              <a:t> </a:t>
            </a:r>
            <a:r>
              <a:rPr lang="en-US" err="1"/>
              <a:t>hình</a:t>
            </a:r>
            <a:r>
              <a:rPr lang="en-US"/>
              <a:t> </a:t>
            </a:r>
            <a:r>
              <a:rPr lang="en-US" err="1"/>
              <a:t>bên</a:t>
            </a:r>
            <a:r>
              <a:rPr lang="en-US"/>
              <a:t> </a:t>
            </a:r>
            <a:r>
              <a:rPr lang="en-US" err="1"/>
              <a:t>phải</a:t>
            </a:r>
            <a:r>
              <a:rPr lang="en-US"/>
              <a:t> là </a:t>
            </a:r>
            <a:r>
              <a:rPr lang="en-US" err="1"/>
              <a:t>dữ</a:t>
            </a:r>
            <a:r>
              <a:rPr lang="en-US"/>
              <a:t> </a:t>
            </a:r>
            <a:r>
              <a:rPr lang="en-US" err="1"/>
              <a:t>liệu</a:t>
            </a:r>
            <a:r>
              <a:rPr lang="en-US"/>
              <a:t> </a:t>
            </a:r>
            <a:r>
              <a:rPr lang="en-US" err="1"/>
              <a:t>thu</a:t>
            </a:r>
            <a:r>
              <a:rPr lang="en-US"/>
              <a:t> </a:t>
            </a:r>
            <a:r>
              <a:rPr lang="en-US" err="1"/>
              <a:t>được</a:t>
            </a:r>
            <a:r>
              <a:rPr lang="en-US"/>
              <a:t>.  </a:t>
            </a:r>
          </a:p>
        </p:txBody>
      </p:sp>
      <p:sp>
        <p:nvSpPr>
          <p:cNvPr id="4" name="Slide Number Placeholder 3"/>
          <p:cNvSpPr>
            <a:spLocks noGrp="1"/>
          </p:cNvSpPr>
          <p:nvPr>
            <p:ph type="sldNum" sz="quarter" idx="5"/>
          </p:nvPr>
        </p:nvSpPr>
        <p:spPr/>
        <p:txBody>
          <a:bodyPr/>
          <a:lstStyle/>
          <a:p>
            <a:fld id="{411ADCAF-1A91-414E-9994-DF0726D68B7F}" type="slidenum">
              <a:rPr lang="vi-VN" smtClean="0"/>
              <a:t>24</a:t>
            </a:fld>
            <a:endParaRPr lang="vi-VN"/>
          </a:p>
        </p:txBody>
      </p:sp>
    </p:spTree>
    <p:extLst>
      <p:ext uri="{BB962C8B-B14F-4D97-AF65-F5344CB8AC3E}">
        <p14:creationId xmlns:p14="http://schemas.microsoft.com/office/powerpoint/2010/main" val="4004538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Đây</a:t>
            </a:r>
            <a:r>
              <a:rPr lang="en-US"/>
              <a:t> là </a:t>
            </a:r>
            <a:r>
              <a:rPr lang="en-US" err="1"/>
              <a:t>kết</a:t>
            </a:r>
            <a:r>
              <a:rPr lang="en-US"/>
              <a:t> </a:t>
            </a:r>
            <a:r>
              <a:rPr lang="en-US" err="1"/>
              <a:t>quả</a:t>
            </a:r>
            <a:r>
              <a:rPr lang="en-US"/>
              <a:t> </a:t>
            </a:r>
            <a:r>
              <a:rPr lang="en-US" err="1"/>
              <a:t>bọn</a:t>
            </a:r>
            <a:r>
              <a:rPr lang="en-US"/>
              <a:t> </a:t>
            </a:r>
            <a:r>
              <a:rPr lang="en-US" err="1"/>
              <a:t>em</a:t>
            </a:r>
            <a:r>
              <a:rPr lang="en-US"/>
              <a:t> </a:t>
            </a:r>
            <a:r>
              <a:rPr lang="en-US" err="1"/>
              <a:t>kiểm</a:t>
            </a:r>
            <a:r>
              <a:rPr lang="en-US"/>
              <a:t> </a:t>
            </a:r>
            <a:r>
              <a:rPr lang="en-US" err="1"/>
              <a:t>tra</a:t>
            </a:r>
            <a:r>
              <a:rPr lang="en-US"/>
              <a:t> </a:t>
            </a:r>
            <a:r>
              <a:rPr lang="en-US" err="1"/>
              <a:t>trong</a:t>
            </a:r>
            <a:r>
              <a:rPr lang="en-US"/>
              <a:t> </a:t>
            </a:r>
            <a:r>
              <a:rPr lang="en-US" err="1"/>
              <a:t>thực</a:t>
            </a:r>
            <a:r>
              <a:rPr lang="en-US"/>
              <a:t> </a:t>
            </a:r>
            <a:r>
              <a:rPr lang="en-US" err="1"/>
              <a:t>tế</a:t>
            </a:r>
            <a:r>
              <a:rPr lang="en-US"/>
              <a:t>. </a:t>
            </a:r>
            <a:r>
              <a:rPr lang="en-US" err="1"/>
              <a:t>Hình</a:t>
            </a:r>
            <a:r>
              <a:rPr lang="en-US"/>
              <a:t> </a:t>
            </a:r>
            <a:r>
              <a:rPr lang="en-US" err="1"/>
              <a:t>bên</a:t>
            </a:r>
            <a:r>
              <a:rPr lang="en-US"/>
              <a:t> </a:t>
            </a:r>
            <a:r>
              <a:rPr lang="en-US" err="1"/>
              <a:t>trái</a:t>
            </a:r>
            <a:r>
              <a:rPr lang="en-US"/>
              <a:t> là </a:t>
            </a:r>
            <a:r>
              <a:rPr lang="en-US" err="1"/>
              <a:t>quãng</a:t>
            </a:r>
            <a:r>
              <a:rPr lang="en-US"/>
              <a:t> </a:t>
            </a:r>
            <a:r>
              <a:rPr lang="en-US" err="1"/>
              <a:t>đường</a:t>
            </a:r>
            <a:r>
              <a:rPr lang="en-US"/>
              <a:t> </a:t>
            </a:r>
            <a:r>
              <a:rPr lang="en-US" err="1"/>
              <a:t>bọn</a:t>
            </a:r>
            <a:r>
              <a:rPr lang="en-US"/>
              <a:t> </a:t>
            </a:r>
            <a:r>
              <a:rPr lang="en-US" err="1"/>
              <a:t>em</a:t>
            </a:r>
            <a:r>
              <a:rPr lang="en-US"/>
              <a:t> </a:t>
            </a:r>
            <a:r>
              <a:rPr lang="en-US" err="1"/>
              <a:t>đã</a:t>
            </a:r>
            <a:r>
              <a:rPr lang="en-US"/>
              <a:t> </a:t>
            </a:r>
            <a:r>
              <a:rPr lang="en-US" err="1"/>
              <a:t>đi</a:t>
            </a:r>
            <a:r>
              <a:rPr lang="en-US"/>
              <a:t>, </a:t>
            </a:r>
            <a:r>
              <a:rPr lang="en-US" err="1"/>
              <a:t>còn</a:t>
            </a:r>
            <a:r>
              <a:rPr lang="en-US"/>
              <a:t> </a:t>
            </a:r>
            <a:r>
              <a:rPr lang="en-US" err="1"/>
              <a:t>hình</a:t>
            </a:r>
            <a:r>
              <a:rPr lang="en-US"/>
              <a:t> </a:t>
            </a:r>
            <a:r>
              <a:rPr lang="en-US" err="1"/>
              <a:t>bên</a:t>
            </a:r>
            <a:r>
              <a:rPr lang="en-US"/>
              <a:t> </a:t>
            </a:r>
            <a:r>
              <a:rPr lang="en-US" err="1"/>
              <a:t>phải</a:t>
            </a:r>
            <a:r>
              <a:rPr lang="en-US"/>
              <a:t> là </a:t>
            </a:r>
            <a:r>
              <a:rPr lang="en-US" err="1"/>
              <a:t>quãng</a:t>
            </a:r>
            <a:r>
              <a:rPr lang="en-US"/>
              <a:t> </a:t>
            </a:r>
            <a:r>
              <a:rPr lang="en-US" err="1"/>
              <a:t>đường</a:t>
            </a:r>
            <a:r>
              <a:rPr lang="en-US"/>
              <a:t> </a:t>
            </a:r>
            <a:r>
              <a:rPr lang="en-US" err="1"/>
              <a:t>mà</a:t>
            </a:r>
            <a:r>
              <a:rPr lang="en-US"/>
              <a:t> </a:t>
            </a:r>
            <a:r>
              <a:rPr lang="en-US" err="1"/>
              <a:t>thiết</a:t>
            </a:r>
            <a:r>
              <a:rPr lang="en-US"/>
              <a:t> </a:t>
            </a:r>
            <a:r>
              <a:rPr lang="en-US" err="1"/>
              <a:t>bị</a:t>
            </a:r>
            <a:r>
              <a:rPr lang="en-US"/>
              <a:t> </a:t>
            </a:r>
            <a:r>
              <a:rPr lang="en-US" err="1"/>
              <a:t>gửi</a:t>
            </a:r>
            <a:r>
              <a:rPr lang="en-US"/>
              <a:t> </a:t>
            </a:r>
            <a:r>
              <a:rPr lang="en-US" err="1"/>
              <a:t>đến</a:t>
            </a:r>
            <a:r>
              <a:rPr lang="en-US"/>
              <a:t> server. </a:t>
            </a:r>
          </a:p>
        </p:txBody>
      </p:sp>
      <p:sp>
        <p:nvSpPr>
          <p:cNvPr id="4" name="Slide Number Placeholder 3"/>
          <p:cNvSpPr>
            <a:spLocks noGrp="1"/>
          </p:cNvSpPr>
          <p:nvPr>
            <p:ph type="sldNum" sz="quarter" idx="5"/>
          </p:nvPr>
        </p:nvSpPr>
        <p:spPr/>
        <p:txBody>
          <a:bodyPr/>
          <a:lstStyle/>
          <a:p>
            <a:fld id="{411ADCAF-1A91-414E-9994-DF0726D68B7F}" type="slidenum">
              <a:rPr lang="vi-VN" smtClean="0"/>
              <a:t>25</a:t>
            </a:fld>
            <a:endParaRPr lang="vi-VN"/>
          </a:p>
        </p:txBody>
      </p:sp>
    </p:spTree>
    <p:extLst>
      <p:ext uri="{BB962C8B-B14F-4D97-AF65-F5344CB8AC3E}">
        <p14:creationId xmlns:p14="http://schemas.microsoft.com/office/powerpoint/2010/main" val="2743209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Còn</a:t>
            </a:r>
            <a:r>
              <a:rPr lang="en-US"/>
              <a:t> </a:t>
            </a:r>
            <a:r>
              <a:rPr lang="en-US" err="1"/>
              <a:t>đây</a:t>
            </a:r>
            <a:r>
              <a:rPr lang="en-US"/>
              <a:t> là tin </a:t>
            </a:r>
            <a:r>
              <a:rPr lang="en-US" err="1"/>
              <a:t>nhắn</a:t>
            </a:r>
            <a:r>
              <a:rPr lang="en-US"/>
              <a:t> </a:t>
            </a:r>
            <a:r>
              <a:rPr lang="en-US" err="1"/>
              <a:t>mà</a:t>
            </a:r>
            <a:r>
              <a:rPr lang="en-US"/>
              <a:t> </a:t>
            </a:r>
            <a:r>
              <a:rPr lang="en-US" err="1"/>
              <a:t>thiết</a:t>
            </a:r>
            <a:r>
              <a:rPr lang="en-US"/>
              <a:t> </a:t>
            </a:r>
            <a:r>
              <a:rPr lang="en-US" err="1"/>
              <a:t>bị</a:t>
            </a:r>
            <a:r>
              <a:rPr lang="en-US"/>
              <a:t> </a:t>
            </a:r>
            <a:r>
              <a:rPr lang="en-US" err="1"/>
              <a:t>của</a:t>
            </a:r>
            <a:r>
              <a:rPr lang="en-US"/>
              <a:t> </a:t>
            </a:r>
            <a:r>
              <a:rPr lang="en-US" err="1"/>
              <a:t>bọn</a:t>
            </a:r>
            <a:r>
              <a:rPr lang="en-US"/>
              <a:t> </a:t>
            </a:r>
            <a:r>
              <a:rPr lang="en-US" err="1"/>
              <a:t>em</a:t>
            </a:r>
            <a:r>
              <a:rPr lang="en-US"/>
              <a:t> </a:t>
            </a:r>
            <a:r>
              <a:rPr lang="en-US" err="1"/>
              <a:t>gửi</a:t>
            </a:r>
            <a:r>
              <a:rPr lang="en-US"/>
              <a:t> </a:t>
            </a:r>
            <a:r>
              <a:rPr lang="en-US" err="1"/>
              <a:t>đến</a:t>
            </a:r>
            <a:r>
              <a:rPr lang="en-US"/>
              <a:t> </a:t>
            </a:r>
            <a:r>
              <a:rPr lang="en-US" err="1"/>
              <a:t>điện</a:t>
            </a:r>
            <a:r>
              <a:rPr lang="en-US"/>
              <a:t> </a:t>
            </a:r>
            <a:r>
              <a:rPr lang="en-US" err="1"/>
              <a:t>thoại</a:t>
            </a:r>
            <a:r>
              <a:rPr lang="en-US"/>
              <a:t>. Tin </a:t>
            </a:r>
            <a:r>
              <a:rPr lang="en-US" err="1"/>
              <a:t>nhắn</a:t>
            </a:r>
            <a:r>
              <a:rPr lang="en-US"/>
              <a:t> </a:t>
            </a:r>
            <a:r>
              <a:rPr lang="en-US" err="1"/>
              <a:t>gồm</a:t>
            </a:r>
            <a:r>
              <a:rPr lang="en-US"/>
              <a:t> </a:t>
            </a:r>
            <a:r>
              <a:rPr lang="en-US" err="1"/>
              <a:t>đường</a:t>
            </a:r>
            <a:r>
              <a:rPr lang="en-US"/>
              <a:t> link </a:t>
            </a:r>
            <a:r>
              <a:rPr lang="en-US" err="1"/>
              <a:t>trỏ</a:t>
            </a:r>
            <a:r>
              <a:rPr lang="en-US"/>
              <a:t> </a:t>
            </a:r>
            <a:r>
              <a:rPr lang="en-US" err="1"/>
              <a:t>đến</a:t>
            </a:r>
            <a:r>
              <a:rPr lang="en-US"/>
              <a:t> </a:t>
            </a:r>
            <a:r>
              <a:rPr lang="en-US" err="1"/>
              <a:t>vị</a:t>
            </a:r>
            <a:r>
              <a:rPr lang="en-US"/>
              <a:t> </a:t>
            </a:r>
            <a:r>
              <a:rPr lang="en-US" err="1"/>
              <a:t>trí</a:t>
            </a:r>
            <a:r>
              <a:rPr lang="en-US"/>
              <a:t> </a:t>
            </a:r>
            <a:r>
              <a:rPr lang="en-US" err="1"/>
              <a:t>hiện</a:t>
            </a:r>
            <a:r>
              <a:rPr lang="en-US"/>
              <a:t> </a:t>
            </a:r>
            <a:r>
              <a:rPr lang="en-US" err="1"/>
              <a:t>tại</a:t>
            </a:r>
            <a:r>
              <a:rPr lang="en-US"/>
              <a:t> </a:t>
            </a:r>
            <a:r>
              <a:rPr lang="en-US" err="1"/>
              <a:t>của</a:t>
            </a:r>
            <a:r>
              <a:rPr lang="en-US"/>
              <a:t> </a:t>
            </a:r>
            <a:r>
              <a:rPr lang="en-US" err="1"/>
              <a:t>mạch</a:t>
            </a:r>
            <a:r>
              <a:rPr lang="en-US"/>
              <a:t> </a:t>
            </a:r>
            <a:r>
              <a:rPr lang="en-US" err="1"/>
              <a:t>và</a:t>
            </a:r>
            <a:r>
              <a:rPr lang="en-US"/>
              <a:t> </a:t>
            </a:r>
            <a:r>
              <a:rPr lang="en-US" err="1"/>
              <a:t>điện</a:t>
            </a:r>
            <a:r>
              <a:rPr lang="en-US"/>
              <a:t> </a:t>
            </a:r>
            <a:r>
              <a:rPr lang="en-US" err="1"/>
              <a:t>áp</a:t>
            </a:r>
            <a:r>
              <a:rPr lang="en-US"/>
              <a:t> pin. </a:t>
            </a:r>
            <a:r>
              <a:rPr lang="en-US" err="1"/>
              <a:t>Ngoài</a:t>
            </a:r>
            <a:r>
              <a:rPr lang="en-US"/>
              <a:t> </a:t>
            </a:r>
            <a:r>
              <a:rPr lang="en-US" err="1"/>
              <a:t>ra</a:t>
            </a:r>
            <a:r>
              <a:rPr lang="en-US"/>
              <a:t> </a:t>
            </a:r>
            <a:r>
              <a:rPr lang="en-US" err="1"/>
              <a:t>mạch</a:t>
            </a:r>
            <a:r>
              <a:rPr lang="en-US"/>
              <a:t> </a:t>
            </a:r>
            <a:r>
              <a:rPr lang="en-US" err="1"/>
              <a:t>cũng</a:t>
            </a:r>
            <a:r>
              <a:rPr lang="en-US"/>
              <a:t> có 4 led </a:t>
            </a:r>
            <a:r>
              <a:rPr lang="en-US" err="1"/>
              <a:t>để</a:t>
            </a:r>
            <a:r>
              <a:rPr lang="en-US"/>
              <a:t> </a:t>
            </a:r>
            <a:r>
              <a:rPr lang="en-US" err="1"/>
              <a:t>hiển</a:t>
            </a:r>
            <a:r>
              <a:rPr lang="en-US"/>
              <a:t> </a:t>
            </a:r>
            <a:r>
              <a:rPr lang="en-US" err="1"/>
              <a:t>thị</a:t>
            </a:r>
            <a:r>
              <a:rPr lang="en-US"/>
              <a:t> </a:t>
            </a:r>
            <a:r>
              <a:rPr lang="en-US" err="1"/>
              <a:t>trạng</a:t>
            </a:r>
            <a:r>
              <a:rPr lang="en-US"/>
              <a:t> </a:t>
            </a:r>
            <a:r>
              <a:rPr lang="en-US" err="1"/>
              <a:t>thái</a:t>
            </a:r>
            <a:r>
              <a:rPr lang="en-US"/>
              <a:t> pin.</a:t>
            </a:r>
          </a:p>
        </p:txBody>
      </p:sp>
      <p:sp>
        <p:nvSpPr>
          <p:cNvPr id="4" name="Slide Number Placeholder 3"/>
          <p:cNvSpPr>
            <a:spLocks noGrp="1"/>
          </p:cNvSpPr>
          <p:nvPr>
            <p:ph type="sldNum" sz="quarter" idx="5"/>
          </p:nvPr>
        </p:nvSpPr>
        <p:spPr/>
        <p:txBody>
          <a:bodyPr/>
          <a:lstStyle/>
          <a:p>
            <a:fld id="{411ADCAF-1A91-414E-9994-DF0726D68B7F}" type="slidenum">
              <a:rPr lang="vi-VN" smtClean="0"/>
              <a:t>26</a:t>
            </a:fld>
            <a:endParaRPr lang="vi-VN"/>
          </a:p>
        </p:txBody>
      </p:sp>
    </p:spTree>
    <p:extLst>
      <p:ext uri="{BB962C8B-B14F-4D97-AF65-F5344CB8AC3E}">
        <p14:creationId xmlns:p14="http://schemas.microsoft.com/office/powerpoint/2010/main" val="204550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Đây</a:t>
            </a:r>
            <a:r>
              <a:rPr lang="en-US"/>
              <a:t> là </a:t>
            </a:r>
            <a:r>
              <a:rPr lang="en-US" err="1"/>
              <a:t>một</a:t>
            </a:r>
            <a:r>
              <a:rPr lang="en-US"/>
              <a:t> </a:t>
            </a:r>
            <a:r>
              <a:rPr lang="en-US" err="1"/>
              <a:t>số</a:t>
            </a:r>
            <a:r>
              <a:rPr lang="en-US"/>
              <a:t> </a:t>
            </a:r>
            <a:r>
              <a:rPr lang="en-US" err="1"/>
              <a:t>hình</a:t>
            </a:r>
            <a:r>
              <a:rPr lang="en-US"/>
              <a:t> </a:t>
            </a:r>
            <a:r>
              <a:rPr lang="en-US" err="1"/>
              <a:t>ảnh</a:t>
            </a:r>
            <a:r>
              <a:rPr lang="en-US"/>
              <a:t> debug </a:t>
            </a:r>
            <a:r>
              <a:rPr lang="en-US" err="1"/>
              <a:t>dữ</a:t>
            </a:r>
            <a:r>
              <a:rPr lang="en-US"/>
              <a:t> </a:t>
            </a:r>
            <a:r>
              <a:rPr lang="en-US" err="1"/>
              <a:t>liệu</a:t>
            </a:r>
            <a:r>
              <a:rPr lang="en-US"/>
              <a:t> </a:t>
            </a:r>
            <a:r>
              <a:rPr lang="en-US" err="1"/>
              <a:t>của</a:t>
            </a:r>
            <a:r>
              <a:rPr lang="en-US"/>
              <a:t> MCU. </a:t>
            </a:r>
          </a:p>
        </p:txBody>
      </p:sp>
      <p:sp>
        <p:nvSpPr>
          <p:cNvPr id="4" name="Slide Number Placeholder 3"/>
          <p:cNvSpPr>
            <a:spLocks noGrp="1"/>
          </p:cNvSpPr>
          <p:nvPr>
            <p:ph type="sldNum" sz="quarter" idx="5"/>
          </p:nvPr>
        </p:nvSpPr>
        <p:spPr/>
        <p:txBody>
          <a:bodyPr/>
          <a:lstStyle/>
          <a:p>
            <a:fld id="{411ADCAF-1A91-414E-9994-DF0726D68B7F}" type="slidenum">
              <a:rPr lang="vi-VN" smtClean="0"/>
              <a:t>27</a:t>
            </a:fld>
            <a:endParaRPr lang="vi-VN"/>
          </a:p>
        </p:txBody>
      </p:sp>
    </p:spTree>
    <p:extLst>
      <p:ext uri="{BB962C8B-B14F-4D97-AF65-F5344CB8AC3E}">
        <p14:creationId xmlns:p14="http://schemas.microsoft.com/office/powerpoint/2010/main" val="1576362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1ADCAF-1A91-414E-9994-DF0726D68B7F}" type="slidenum">
              <a:rPr lang="vi-VN" smtClean="0"/>
              <a:t>28</a:t>
            </a:fld>
            <a:endParaRPr lang="vi-VN"/>
          </a:p>
        </p:txBody>
      </p:sp>
    </p:spTree>
    <p:extLst>
      <p:ext uri="{BB962C8B-B14F-4D97-AF65-F5344CB8AC3E}">
        <p14:creationId xmlns:p14="http://schemas.microsoft.com/office/powerpoint/2010/main" val="3979581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Chúng em có tìm hiểu về hệ thống giám sát hành trình của xe khách, xe vận tải Và các thiết bị cứu hộ cho những người mắc bệnh đãng trí, hay quên dễ bị đi lạc</a:t>
            </a:r>
          </a:p>
          <a:p>
            <a:r>
              <a:rPr lang="en-US"/>
              <a:t> Những hệ thống như này đã ra đời từ rất lâu và được sử dụng phổ biến trong khoảng 10 năm gần đây.</a:t>
            </a:r>
          </a:p>
          <a:p>
            <a:r>
              <a:rPr lang="en-US"/>
              <a:t>Hệ thống giám sát hành trình của xe vận tải nói chung, và thiết bị cứu hộ có những đặc điểm khá tương đồng với hệ thống mà chúng em định xây dựng ở trong đồ án này</a:t>
            </a:r>
          </a:p>
          <a:p>
            <a:r>
              <a:rPr lang="en-US"/>
              <a:t>Bao gồm các chức năng như:</a:t>
            </a:r>
          </a:p>
          <a:p>
            <a:pPr marL="171450" indent="-171450">
              <a:buFontTx/>
              <a:buChar char="-"/>
            </a:pPr>
            <a:r>
              <a:rPr lang="en-US"/>
              <a:t>Phát hiện vị trí gặp sự cố của các xe, để kịp thời liên hệ với quản lí</a:t>
            </a:r>
          </a:p>
          <a:p>
            <a:pPr marL="171450" indent="-171450">
              <a:buFontTx/>
              <a:buChar char="-"/>
            </a:pPr>
            <a:r>
              <a:rPr lang="en-US"/>
              <a:t>Theo dõi hành trình, quãng đường đi của xe</a:t>
            </a:r>
          </a:p>
          <a:p>
            <a:pPr marL="171450" indent="-171450">
              <a:buFontTx/>
              <a:buChar char="-"/>
            </a:pPr>
            <a:r>
              <a:rPr lang="en-US"/>
              <a:t>Xác định vị trí những người gặp nạn</a:t>
            </a:r>
          </a:p>
          <a:p>
            <a:pPr marL="171450" indent="-171450">
              <a:buFontTx/>
              <a:buChar char="-"/>
            </a:pPr>
            <a:r>
              <a:rPr lang="en-US"/>
              <a:t>…. Các chức năng khác</a:t>
            </a:r>
          </a:p>
        </p:txBody>
      </p:sp>
      <p:sp>
        <p:nvSpPr>
          <p:cNvPr id="4" name="Slide Number Placeholder 3"/>
          <p:cNvSpPr>
            <a:spLocks noGrp="1"/>
          </p:cNvSpPr>
          <p:nvPr>
            <p:ph type="sldNum" sz="quarter" idx="5"/>
          </p:nvPr>
        </p:nvSpPr>
        <p:spPr/>
        <p:txBody>
          <a:bodyPr/>
          <a:lstStyle/>
          <a:p>
            <a:fld id="{411ADCAF-1A91-414E-9994-DF0726D68B7F}" type="slidenum">
              <a:rPr lang="vi-VN" smtClean="0"/>
              <a:t>3</a:t>
            </a:fld>
            <a:endParaRPr lang="vi-VN"/>
          </a:p>
        </p:txBody>
      </p:sp>
    </p:spTree>
    <p:extLst>
      <p:ext uri="{BB962C8B-B14F-4D97-AF65-F5344CB8AC3E}">
        <p14:creationId xmlns:p14="http://schemas.microsoft.com/office/powerpoint/2010/main" val="84558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theo em sẽ phân tích về giải pháp thiết kế hệ thống.</a:t>
            </a:r>
          </a:p>
          <a:p>
            <a:r>
              <a:rPr lang="en-US"/>
              <a:t>Trên cơ sở một thiết bị định vị GPS thông thường, em đưa ra mô hình giải pháp tổng thể như sau: Hệ thống là sự kết hợp của 3 thành phần:</a:t>
            </a:r>
          </a:p>
          <a:p>
            <a:pPr marL="171450" indent="-171450">
              <a:buFontTx/>
              <a:buChar char="-"/>
            </a:pPr>
            <a:r>
              <a:rPr lang="en-US"/>
              <a:t>Thứ nhất là đo các thông số.</a:t>
            </a:r>
          </a:p>
          <a:p>
            <a:pPr marL="171450" indent="-171450">
              <a:buFontTx/>
              <a:buChar char="-"/>
            </a:pPr>
            <a:r>
              <a:rPr lang="en-US"/>
              <a:t>Thứ 2 là gửi dữ liệu tới MCU để xử lí</a:t>
            </a:r>
          </a:p>
          <a:p>
            <a:pPr marL="171450" indent="-171450">
              <a:buFontTx/>
              <a:buChar char="-"/>
            </a:pPr>
            <a:r>
              <a:rPr lang="en-US"/>
              <a:t>Thứ 3 là gửi các thông tin được xử lí tới web và điện thoại</a:t>
            </a:r>
            <a:r>
              <a:rPr lang="en-US">
                <a:solidFill>
                  <a:srgbClr val="FF0000"/>
                </a:solidFill>
              </a:rPr>
              <a:t>.</a:t>
            </a:r>
          </a:p>
          <a:p>
            <a:r>
              <a:rPr lang="en-US" sz="1800">
                <a:effectLst/>
                <a:latin typeface="Times New Roman" panose="02020603050405020304" pitchFamily="18" charset="0"/>
                <a:ea typeface="Calibri" panose="020F0502020204030204" pitchFamily="34" charset="0"/>
              </a:rPr>
              <a:t>Mục tiêu của thiết bị là thu thập dữ liệu về vị trí tọa độ từ vệ tinh sau đó gửi thông tin vị trí hiện tại tới điện thoại người dùng để kiểm tra vị trí hiện tại trong việc cứu hộ, cứu nạn. Bên cạnh đó còn có chức năng Tracking theo dõi đường đi trong việc giám sát hành trình của xe. Trong đồ án này chúng em sẽ trình bày chi tiết quá trình phát triển từ ý tưởng tới sản phẩm cuối cùng. Các bước có thể kể tới như vẽ sơ đồ nguyên lý, PCB, lập trình firmware kiểm tra và sửa lỗi.</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4</a:t>
            </a:fld>
            <a:endParaRPr lang="vi-VN"/>
          </a:p>
        </p:txBody>
      </p:sp>
    </p:spTree>
    <p:extLst>
      <p:ext uri="{BB962C8B-B14F-4D97-AF65-F5344CB8AC3E}">
        <p14:creationId xmlns:p14="http://schemas.microsoft.com/office/powerpoint/2010/main" val="1229417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Từ mô hình giải pháp tổng thể, em đưa ra những mục tiêu thiết kế cho phần thiết bị giám sát và phần web – server. </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5</a:t>
            </a:fld>
            <a:endParaRPr lang="vi-VN"/>
          </a:p>
        </p:txBody>
      </p:sp>
    </p:spTree>
    <p:extLst>
      <p:ext uri="{BB962C8B-B14F-4D97-AF65-F5344CB8AC3E}">
        <p14:creationId xmlns:p14="http://schemas.microsoft.com/office/powerpoint/2010/main" val="175426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Từ các khối trong sơ đồ tổng thể, chúng em lựa chọn các linh kiện chính của từng khối như sau,</a:t>
            </a:r>
          </a:p>
          <a:p>
            <a:r>
              <a:rPr lang="en-US"/>
              <a:t>Khối đầu tiên là MCU bao gồm việc xử lí các dữ liệu điều khiển thiết bị và setup các mode của hệ thống kể đến như chế độ tiết kiệm năng lượng low power mode</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6</a:t>
            </a:fld>
            <a:endParaRPr lang="vi-VN"/>
          </a:p>
        </p:txBody>
      </p:sp>
    </p:spTree>
    <p:extLst>
      <p:ext uri="{BB962C8B-B14F-4D97-AF65-F5344CB8AC3E}">
        <p14:creationId xmlns:p14="http://schemas.microsoft.com/office/powerpoint/2010/main" val="3404625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Từ các yêu cầu, chúng em xây dựng sơ đồ tổng thể của hệ thống bao gồm Các giao thức phần cứng sử dụng trong thiết bị như truyền thông UART, ngoại vi ADC, I/O, ngắt</a:t>
            </a:r>
          </a:p>
          <a:p>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7</a:t>
            </a:fld>
            <a:endParaRPr lang="vi-VN"/>
          </a:p>
        </p:txBody>
      </p:sp>
    </p:spTree>
    <p:extLst>
      <p:ext uri="{BB962C8B-B14F-4D97-AF65-F5344CB8AC3E}">
        <p14:creationId xmlns:p14="http://schemas.microsoft.com/office/powerpoint/2010/main" val="2988063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Từ các kết nối phần cứng trên, chúng em đi vào thiết kế mạch nguyên lí sử dụng phần mềm Altium để vẽ</a:t>
            </a:r>
          </a:p>
          <a:p>
            <a:r>
              <a:rPr lang="en-US"/>
              <a:t>Bao gồm các khối</a:t>
            </a:r>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8</a:t>
            </a:fld>
            <a:endParaRPr lang="vi-VN"/>
          </a:p>
        </p:txBody>
      </p:sp>
    </p:spTree>
    <p:extLst>
      <p:ext uri="{BB962C8B-B14F-4D97-AF65-F5344CB8AC3E}">
        <p14:creationId xmlns:p14="http://schemas.microsoft.com/office/powerpoint/2010/main" val="2545971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Khối nguồn là trái tim của hệ thống, quyết định phần lớn đến sự ổn định khi vận hành thiết bị trong thời gian dài. Do đó cần tính toán thiết kế nguồn một cách hợp  lí nhất.</a:t>
            </a:r>
          </a:p>
          <a:p>
            <a:r>
              <a:rPr lang="en-US"/>
              <a:t>Sau khi tìm hiểu và khảo sát mức độ tiêu thụ của các thành phần trong hệ thống, em quyết định thiết kế nguồn theo 2 phần:</a:t>
            </a:r>
          </a:p>
          <a:p>
            <a:pPr marL="171450" indent="-171450">
              <a:buFontTx/>
              <a:buChar char="-"/>
            </a:pPr>
            <a:r>
              <a:rPr lang="en-US"/>
              <a:t>Phần nguồn cho MCU</a:t>
            </a:r>
          </a:p>
          <a:p>
            <a:pPr marL="171450" indent="-171450">
              <a:buFontTx/>
              <a:buChar char="-"/>
            </a:pPr>
            <a:r>
              <a:rPr lang="en-US"/>
              <a:t>Phần nguồn cho GPS</a:t>
            </a:r>
          </a:p>
          <a:p>
            <a:pPr marL="0" indent="0">
              <a:buFontTx/>
              <a:buNone/>
            </a:pPr>
            <a:r>
              <a:rPr lang="en-US"/>
              <a:t>Đối với module sim, do yêu cầu về dòng điện khá cao, độ sụt áp của nguồn không dưới 3.7V, do đó chúng em sử dụng trực tiếp nguồn Pin Lithium 4.2V với dòng xả lên tới 2A</a:t>
            </a:r>
          </a:p>
          <a:p>
            <a:endParaRPr lang="vi-VN"/>
          </a:p>
        </p:txBody>
      </p:sp>
      <p:sp>
        <p:nvSpPr>
          <p:cNvPr id="4" name="Slide Number Placeholder 3"/>
          <p:cNvSpPr>
            <a:spLocks noGrp="1"/>
          </p:cNvSpPr>
          <p:nvPr>
            <p:ph type="sldNum" sz="quarter" idx="5"/>
          </p:nvPr>
        </p:nvSpPr>
        <p:spPr/>
        <p:txBody>
          <a:bodyPr/>
          <a:lstStyle/>
          <a:p>
            <a:fld id="{411ADCAF-1A91-414E-9994-DF0726D68B7F}" type="slidenum">
              <a:rPr lang="vi-VN" smtClean="0"/>
              <a:t>9</a:t>
            </a:fld>
            <a:endParaRPr lang="vi-VN"/>
          </a:p>
        </p:txBody>
      </p:sp>
    </p:spTree>
    <p:extLst>
      <p:ext uri="{BB962C8B-B14F-4D97-AF65-F5344CB8AC3E}">
        <p14:creationId xmlns:p14="http://schemas.microsoft.com/office/powerpoint/2010/main" val="3717308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wmf"/><Relationship Id="rId9"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349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rt_1">
    <p:spTree>
      <p:nvGrpSpPr>
        <p:cNvPr id="1" name=""/>
        <p:cNvGrpSpPr/>
        <p:nvPr/>
      </p:nvGrpSpPr>
      <p:grpSpPr>
        <a:xfrm>
          <a:off x="0" y="0"/>
          <a:ext cx="0" cy="0"/>
          <a:chOff x="0" y="0"/>
          <a:chExt cx="0" cy="0"/>
        </a:xfrm>
      </p:grpSpPr>
      <p:sp>
        <p:nvSpPr>
          <p:cNvPr id="4" name="Rectangle 84"/>
          <p:cNvSpPr>
            <a:spLocks noChangeArrowheads="1"/>
          </p:cNvSpPr>
          <p:nvPr/>
        </p:nvSpPr>
        <p:spPr bwMode="auto">
          <a:xfrm>
            <a:off x="2702985" y="2736152"/>
            <a:ext cx="2377016" cy="733425"/>
          </a:xfrm>
          <a:prstGeom prst="rect">
            <a:avLst/>
          </a:prstGeom>
          <a:solidFill>
            <a:schemeClr val="accent1"/>
          </a:solidFill>
          <a:ln w="12700">
            <a:solidFill>
              <a:schemeClr val="accent1"/>
            </a:solidFill>
            <a:miter lim="800000"/>
            <a:headEnd/>
            <a:tailEnd/>
          </a:ln>
        </p:spPr>
        <p:txBody>
          <a:bodyPr wrap="none" lIns="92075" tIns="0" rIns="92075" bIns="0" anchor="ctr"/>
          <a:lstStyle/>
          <a:p>
            <a:pPr algn="ctr"/>
            <a:endParaRPr lang="de-DE" sz="1600"/>
          </a:p>
        </p:txBody>
      </p:sp>
      <p:pic>
        <p:nvPicPr>
          <p:cNvPr id="5" name="Picture 103" descr="Wasser_Gas_blau"/>
          <p:cNvPicPr>
            <a:picLocks noChangeAspect="1" noChangeArrowheads="1"/>
          </p:cNvPicPr>
          <p:nvPr/>
        </p:nvPicPr>
        <p:blipFill>
          <a:blip r:embed="rId2"/>
          <a:srcRect l="4509" r="3688"/>
          <a:stretch>
            <a:fillRect/>
          </a:stretch>
        </p:blipFill>
        <p:spPr bwMode="auto">
          <a:xfrm>
            <a:off x="8782051" y="2739324"/>
            <a:ext cx="2819400" cy="736600"/>
          </a:xfrm>
          <a:prstGeom prst="rect">
            <a:avLst/>
          </a:prstGeom>
          <a:noFill/>
          <a:ln w="9525">
            <a:noFill/>
            <a:miter lim="800000"/>
            <a:headEnd/>
            <a:tailEnd/>
          </a:ln>
        </p:spPr>
      </p:pic>
      <p:pic>
        <p:nvPicPr>
          <p:cNvPr id="6" name="Picture 104" descr="Kraftwerk_Freileitungen_blau"/>
          <p:cNvPicPr>
            <a:picLocks noChangeAspect="1" noChangeArrowheads="1"/>
          </p:cNvPicPr>
          <p:nvPr/>
        </p:nvPicPr>
        <p:blipFill>
          <a:blip r:embed="rId3"/>
          <a:srcRect/>
          <a:stretch>
            <a:fillRect/>
          </a:stretch>
        </p:blipFill>
        <p:spPr bwMode="auto">
          <a:xfrm>
            <a:off x="304800" y="2726627"/>
            <a:ext cx="2398184" cy="744537"/>
          </a:xfrm>
          <a:prstGeom prst="rect">
            <a:avLst/>
          </a:prstGeom>
          <a:noFill/>
          <a:ln w="9525">
            <a:noFill/>
            <a:miter lim="800000"/>
            <a:headEnd/>
            <a:tailEnd/>
          </a:ln>
        </p:spPr>
      </p:pic>
      <p:sp>
        <p:nvSpPr>
          <p:cNvPr id="7" name="Line 83"/>
          <p:cNvSpPr>
            <a:spLocks noChangeShapeType="1"/>
          </p:cNvSpPr>
          <p:nvPr/>
        </p:nvSpPr>
        <p:spPr bwMode="auto">
          <a:xfrm>
            <a:off x="0" y="2731386"/>
            <a:ext cx="12192000" cy="0"/>
          </a:xfrm>
          <a:prstGeom prst="line">
            <a:avLst/>
          </a:prstGeom>
          <a:noFill/>
          <a:ln w="19050">
            <a:solidFill>
              <a:schemeClr val="accent1"/>
            </a:solidFill>
            <a:round/>
            <a:headEnd/>
            <a:tailEnd/>
          </a:ln>
        </p:spPr>
        <p:txBody>
          <a:bodyPr wrap="none" lIns="90488" tIns="44450" rIns="90488" bIns="44450" anchor="ctr"/>
          <a:lstStyle/>
          <a:p>
            <a:endParaRPr lang="en-US" sz="1800"/>
          </a:p>
        </p:txBody>
      </p:sp>
      <p:sp>
        <p:nvSpPr>
          <p:cNvPr id="9" name="Line 86"/>
          <p:cNvSpPr>
            <a:spLocks noChangeShapeType="1"/>
          </p:cNvSpPr>
          <p:nvPr/>
        </p:nvSpPr>
        <p:spPr bwMode="auto">
          <a:xfrm flipV="1">
            <a:off x="11588751" y="2737739"/>
            <a:ext cx="0" cy="735013"/>
          </a:xfrm>
          <a:prstGeom prst="line">
            <a:avLst/>
          </a:prstGeom>
          <a:noFill/>
          <a:ln w="19050">
            <a:solidFill>
              <a:schemeClr val="accent1"/>
            </a:solidFill>
            <a:round/>
            <a:headEnd/>
            <a:tailEnd/>
          </a:ln>
        </p:spPr>
        <p:txBody>
          <a:bodyPr wrap="none" lIns="92075" tIns="0" rIns="92075" bIns="0" anchor="ctr"/>
          <a:lstStyle/>
          <a:p>
            <a:endParaRPr lang="en-US" sz="1800"/>
          </a:p>
        </p:txBody>
      </p:sp>
      <p:sp>
        <p:nvSpPr>
          <p:cNvPr id="10" name="Line 88"/>
          <p:cNvSpPr>
            <a:spLocks noChangeShapeType="1"/>
          </p:cNvSpPr>
          <p:nvPr/>
        </p:nvSpPr>
        <p:spPr bwMode="auto">
          <a:xfrm flipV="1">
            <a:off x="317501" y="746128"/>
            <a:ext cx="0" cy="4740275"/>
          </a:xfrm>
          <a:prstGeom prst="line">
            <a:avLst/>
          </a:prstGeom>
          <a:noFill/>
          <a:ln w="19050">
            <a:solidFill>
              <a:schemeClr val="accent1"/>
            </a:solidFill>
            <a:round/>
            <a:headEnd/>
            <a:tailEnd/>
          </a:ln>
        </p:spPr>
        <p:txBody>
          <a:bodyPr wrap="none" lIns="92075" tIns="0" rIns="92075" bIns="0" anchor="ctr"/>
          <a:lstStyle/>
          <a:p>
            <a:endParaRPr lang="en-US" sz="1800"/>
          </a:p>
        </p:txBody>
      </p:sp>
      <p:sp>
        <p:nvSpPr>
          <p:cNvPr id="12" name="Line 87"/>
          <p:cNvSpPr>
            <a:spLocks noChangeShapeType="1"/>
          </p:cNvSpPr>
          <p:nvPr/>
        </p:nvSpPr>
        <p:spPr bwMode="auto">
          <a:xfrm>
            <a:off x="0" y="3471161"/>
            <a:ext cx="12192000" cy="0"/>
          </a:xfrm>
          <a:prstGeom prst="line">
            <a:avLst/>
          </a:prstGeom>
          <a:noFill/>
          <a:ln w="19050">
            <a:solidFill>
              <a:schemeClr val="accent1"/>
            </a:solidFill>
            <a:round/>
            <a:headEnd/>
            <a:tailEnd/>
          </a:ln>
        </p:spPr>
        <p:txBody>
          <a:bodyPr wrap="none" lIns="90488" tIns="44450" rIns="90488" bIns="44450" anchor="ctr"/>
          <a:lstStyle/>
          <a:p>
            <a:endParaRPr lang="en-US" sz="1800"/>
          </a:p>
        </p:txBody>
      </p:sp>
      <p:sp>
        <p:nvSpPr>
          <p:cNvPr id="13" name="Rectangle 97"/>
          <p:cNvSpPr>
            <a:spLocks noChangeArrowheads="1"/>
          </p:cNvSpPr>
          <p:nvPr/>
        </p:nvSpPr>
        <p:spPr bwMode="auto">
          <a:xfrm>
            <a:off x="5080002" y="878777"/>
            <a:ext cx="2355849" cy="2592387"/>
          </a:xfrm>
          <a:prstGeom prst="rect">
            <a:avLst/>
          </a:prstGeom>
          <a:noFill/>
          <a:ln w="19050">
            <a:solidFill>
              <a:schemeClr val="accent1"/>
            </a:solidFill>
            <a:miter lim="800000"/>
            <a:headEnd/>
            <a:tailEnd/>
          </a:ln>
        </p:spPr>
        <p:txBody>
          <a:bodyPr wrap="none" lIns="92075" tIns="0" rIns="92075" bIns="0" anchor="ctr"/>
          <a:lstStyle/>
          <a:p>
            <a:pPr algn="ctr"/>
            <a:endParaRPr lang="en-GB" altLang="sv-SE" sz="1600"/>
          </a:p>
        </p:txBody>
      </p:sp>
      <p:pic>
        <p:nvPicPr>
          <p:cNvPr id="14" name="Picture 2053"/>
          <p:cNvPicPr>
            <a:picLocks noChangeAspect="1" noChangeArrowheads="1"/>
          </p:cNvPicPr>
          <p:nvPr userDrawn="1"/>
        </p:nvPicPr>
        <p:blipFill>
          <a:blip r:embed="rId4"/>
          <a:srcRect/>
          <a:stretch>
            <a:fillRect/>
          </a:stretch>
        </p:blipFill>
        <p:spPr bwMode="auto">
          <a:xfrm>
            <a:off x="5107481" y="878777"/>
            <a:ext cx="2309320" cy="2592387"/>
          </a:xfrm>
          <a:prstGeom prst="rect">
            <a:avLst/>
          </a:prstGeom>
          <a:noFill/>
          <a:ln w="9525">
            <a:noFill/>
            <a:miter lim="800000"/>
            <a:headEnd/>
            <a:tailEnd/>
          </a:ln>
        </p:spPr>
      </p:pic>
      <p:sp>
        <p:nvSpPr>
          <p:cNvPr id="3" name="TextBox 2"/>
          <p:cNvSpPr txBox="1"/>
          <p:nvPr userDrawn="1"/>
        </p:nvSpPr>
        <p:spPr>
          <a:xfrm>
            <a:off x="1219200" y="3"/>
            <a:ext cx="10058400" cy="830997"/>
          </a:xfrm>
          <a:prstGeom prst="rect">
            <a:avLst/>
          </a:prstGeom>
          <a:noFill/>
        </p:spPr>
        <p:txBody>
          <a:bodyPr wrap="square" rtlCol="0">
            <a:spAutoFit/>
          </a:bodyPr>
          <a:lstStyle/>
          <a:p>
            <a:pPr algn="ctr"/>
            <a:r>
              <a:rPr lang="en-US" sz="1600" b="0" kern="1200">
                <a:solidFill>
                  <a:srgbClr val="FF0000"/>
                </a:solidFill>
                <a:effectLst/>
                <a:latin typeface="Arial" charset="0"/>
                <a:ea typeface="+mn-ea"/>
                <a:cs typeface="+mn-cs"/>
              </a:rPr>
              <a:t>TRƯỜNG</a:t>
            </a:r>
            <a:r>
              <a:rPr lang="en-US" sz="1600" b="0" kern="1200" baseline="0">
                <a:solidFill>
                  <a:srgbClr val="FF0000"/>
                </a:solidFill>
                <a:effectLst/>
                <a:latin typeface="Arial" charset="0"/>
                <a:ea typeface="+mn-ea"/>
                <a:cs typeface="+mn-cs"/>
              </a:rPr>
              <a:t> ĐẠI HỌC BÁCH KHOA HÀ NỘI</a:t>
            </a:r>
          </a:p>
          <a:p>
            <a:pPr algn="ctr"/>
            <a:r>
              <a:rPr lang="en-US" sz="1600" b="0" kern="1200" baseline="0">
                <a:solidFill>
                  <a:srgbClr val="FF0000"/>
                </a:solidFill>
                <a:effectLst/>
                <a:latin typeface="Arial" charset="0"/>
                <a:ea typeface="+mn-ea"/>
                <a:cs typeface="+mn-cs"/>
              </a:rPr>
              <a:t>VIỆN ĐIỆN</a:t>
            </a:r>
          </a:p>
          <a:p>
            <a:pPr algn="ctr"/>
            <a:r>
              <a:rPr lang="en-US" sz="1600" b="0" kern="1200" baseline="0">
                <a:solidFill>
                  <a:srgbClr val="FF0000"/>
                </a:solidFill>
                <a:effectLst/>
                <a:latin typeface="Arial" charset="0"/>
                <a:ea typeface="+mn-ea"/>
                <a:cs typeface="+mn-cs"/>
              </a:rPr>
              <a:t>BỘ MÔN KỸ THUẬT ĐO VÀ TIN HỌC CÔNG NGHIỆP</a:t>
            </a:r>
            <a:endParaRPr lang="en-US" sz="1600" b="0">
              <a:solidFill>
                <a:srgbClr val="FF0000"/>
              </a:solidFill>
            </a:endParaRPr>
          </a:p>
        </p:txBody>
      </p:sp>
      <p:sp>
        <p:nvSpPr>
          <p:cNvPr id="16" name="Rectangle 92"/>
          <p:cNvSpPr>
            <a:spLocks noGrp="1" noChangeArrowheads="1"/>
          </p:cNvSpPr>
          <p:nvPr>
            <p:ph type="ctrTitle"/>
          </p:nvPr>
        </p:nvSpPr>
        <p:spPr>
          <a:xfrm>
            <a:off x="871008" y="4267200"/>
            <a:ext cx="10160000" cy="1524000"/>
          </a:xfrm>
        </p:spPr>
        <p:txBody>
          <a:bodyPr anchor="t"/>
          <a:lstStyle>
            <a:lvl1pPr algn="ctr">
              <a:defRPr sz="2400"/>
            </a:lvl1pPr>
          </a:lstStyle>
          <a:p>
            <a:r>
              <a:rPr lang="en-US"/>
              <a:t>Click to edit Master title style</a:t>
            </a:r>
            <a:endParaRPr lang="de-DE"/>
          </a:p>
        </p:txBody>
      </p:sp>
      <p:pic>
        <p:nvPicPr>
          <p:cNvPr id="119" name="Picture 1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4802" y="47317"/>
            <a:ext cx="687844" cy="768665"/>
          </a:xfrm>
          <a:prstGeom prst="rect">
            <a:avLst/>
          </a:prstGeom>
        </p:spPr>
      </p:pic>
      <p:grpSp>
        <p:nvGrpSpPr>
          <p:cNvPr id="123" name="Group 37"/>
          <p:cNvGrpSpPr>
            <a:grpSpLocks/>
          </p:cNvGrpSpPr>
          <p:nvPr userDrawn="1"/>
        </p:nvGrpSpPr>
        <p:grpSpPr bwMode="gray">
          <a:xfrm>
            <a:off x="2944280" y="2968935"/>
            <a:ext cx="408520" cy="306390"/>
            <a:chOff x="2144" y="3579"/>
            <a:chExt cx="234" cy="235"/>
          </a:xfrm>
          <a:effectLst>
            <a:outerShdw blurRad="63500" sx="102000" sy="102000" algn="ctr" rotWithShape="0">
              <a:prstClr val="black">
                <a:alpha val="40000"/>
              </a:prstClr>
            </a:outerShdw>
          </a:effectLst>
        </p:grpSpPr>
        <p:sp>
          <p:nvSpPr>
            <p:cNvPr id="124" name="Oval 38"/>
            <p:cNvSpPr>
              <a:spLocks noChangeArrowheads="1"/>
            </p:cNvSpPr>
            <p:nvPr/>
          </p:nvSpPr>
          <p:spPr bwMode="gray">
            <a:xfrm>
              <a:off x="2144" y="3579"/>
              <a:ext cx="234" cy="233"/>
            </a:xfrm>
            <a:prstGeom prst="ellipse">
              <a:avLst/>
            </a:prstGeom>
            <a:noFill/>
            <a:ln w="25400" algn="ctr">
              <a:solidFill>
                <a:srgbClr val="FFFFFF"/>
              </a:solidFill>
              <a:round/>
              <a:headEnd/>
              <a:tailEnd/>
            </a:ln>
            <a:effectLst/>
          </p:spPr>
          <p:txBody>
            <a:bodyPr wrap="none" anchor="ctr"/>
            <a:lstStyle/>
            <a:p>
              <a:endParaRPr lang="en-US" sz="1800"/>
            </a:p>
          </p:txBody>
        </p:sp>
        <p:sp>
          <p:nvSpPr>
            <p:cNvPr id="125" name="Line 39"/>
            <p:cNvSpPr>
              <a:spLocks noChangeShapeType="1"/>
            </p:cNvSpPr>
            <p:nvPr/>
          </p:nvSpPr>
          <p:spPr bwMode="gray">
            <a:xfrm>
              <a:off x="2262" y="3579"/>
              <a:ext cx="0" cy="232"/>
            </a:xfrm>
            <a:prstGeom prst="line">
              <a:avLst/>
            </a:prstGeom>
            <a:noFill/>
            <a:ln w="25400">
              <a:solidFill>
                <a:srgbClr val="FFFFFF"/>
              </a:solidFill>
              <a:round/>
              <a:headEnd/>
              <a:tailEnd/>
            </a:ln>
            <a:effectLst/>
          </p:spPr>
          <p:txBody>
            <a:bodyPr/>
            <a:lstStyle/>
            <a:p>
              <a:endParaRPr lang="en-US" sz="1800"/>
            </a:p>
          </p:txBody>
        </p:sp>
        <p:sp>
          <p:nvSpPr>
            <p:cNvPr id="127" name="Freeform 41"/>
            <p:cNvSpPr>
              <a:spLocks/>
            </p:cNvSpPr>
            <p:nvPr/>
          </p:nvSpPr>
          <p:spPr bwMode="gray">
            <a:xfrm>
              <a:off x="2278" y="3581"/>
              <a:ext cx="48" cy="230"/>
            </a:xfrm>
            <a:custGeom>
              <a:avLst/>
              <a:gdLst/>
              <a:ahLst/>
              <a:cxnLst>
                <a:cxn ang="0">
                  <a:pos x="0" y="0"/>
                </a:cxn>
                <a:cxn ang="0">
                  <a:pos x="182" y="435"/>
                </a:cxn>
                <a:cxn ang="0">
                  <a:pos x="6" y="864"/>
                </a:cxn>
              </a:cxnLst>
              <a:rect l="0" t="0" r="r" b="b"/>
              <a:pathLst>
                <a:path w="182" h="864">
                  <a:moveTo>
                    <a:pt x="0" y="0"/>
                  </a:moveTo>
                  <a:cubicBezTo>
                    <a:pt x="59" y="89"/>
                    <a:pt x="182" y="177"/>
                    <a:pt x="182" y="435"/>
                  </a:cubicBezTo>
                  <a:cubicBezTo>
                    <a:pt x="182" y="693"/>
                    <a:pt x="70" y="800"/>
                    <a:pt x="6" y="864"/>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28" name="Freeform 42"/>
            <p:cNvSpPr>
              <a:spLocks/>
            </p:cNvSpPr>
            <p:nvPr/>
          </p:nvSpPr>
          <p:spPr bwMode="gray">
            <a:xfrm>
              <a:off x="2198" y="3582"/>
              <a:ext cx="53" cy="232"/>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29" name="Freeform 43"/>
            <p:cNvSpPr>
              <a:spLocks/>
            </p:cNvSpPr>
            <p:nvPr/>
          </p:nvSpPr>
          <p:spPr bwMode="gray">
            <a:xfrm rot="5400000">
              <a:off x="2242" y="3675"/>
              <a:ext cx="31" cy="175"/>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30" name="Freeform 44"/>
            <p:cNvSpPr>
              <a:spLocks/>
            </p:cNvSpPr>
            <p:nvPr/>
          </p:nvSpPr>
          <p:spPr bwMode="gray">
            <a:xfrm rot="16200000" flipV="1">
              <a:off x="2244" y="3542"/>
              <a:ext cx="31" cy="174"/>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grpSp>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20000" y="2734304"/>
            <a:ext cx="981357" cy="721298"/>
          </a:xfrm>
          <a:prstGeom prst="rect">
            <a:avLst/>
          </a:prstGeom>
        </p:spPr>
      </p:pic>
      <p:pic>
        <p:nvPicPr>
          <p:cNvPr id="8" name="Picture 7"/>
          <p:cNvPicPr>
            <a:picLocks noChangeAspect="1"/>
          </p:cNvPicPr>
          <p:nvPr userDrawn="1"/>
        </p:nvPicPr>
        <p:blipFill>
          <a:blip r:embed="rId7"/>
          <a:stretch>
            <a:fillRect/>
          </a:stretch>
        </p:blipFill>
        <p:spPr>
          <a:xfrm>
            <a:off x="3567047" y="2737736"/>
            <a:ext cx="1499212" cy="723900"/>
          </a:xfrm>
          <a:prstGeom prst="rect">
            <a:avLst/>
          </a:prstGeom>
        </p:spPr>
      </p:pic>
      <p:pic>
        <p:nvPicPr>
          <p:cNvPr id="143" name="Picture 14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878881" y="33740"/>
            <a:ext cx="1109921" cy="804460"/>
          </a:xfrm>
          <a:prstGeom prst="rect">
            <a:avLst/>
          </a:prstGeom>
        </p:spPr>
      </p:pic>
      <p:pic>
        <p:nvPicPr>
          <p:cNvPr id="146" name="Picture 145" descr="shpere1.png"/>
          <p:cNvPicPr>
            <a:picLocks noChangeAspect="1"/>
          </p:cNvPicPr>
          <p:nvPr userDrawn="1"/>
        </p:nvPicPr>
        <p:blipFill>
          <a:blip r:embed="rId9" cstate="print"/>
          <a:srcRect t="8380" r="48026" b="19706"/>
          <a:stretch>
            <a:fillRect/>
          </a:stretch>
        </p:blipFill>
        <p:spPr>
          <a:xfrm>
            <a:off x="5859220" y="60371"/>
            <a:ext cx="6356349" cy="6831106"/>
          </a:xfrm>
          <a:prstGeom prst="rect">
            <a:avLst/>
          </a:prstGeom>
        </p:spPr>
      </p:pic>
    </p:spTree>
    <p:extLst>
      <p:ext uri="{BB962C8B-B14F-4D97-AF65-F5344CB8AC3E}">
        <p14:creationId xmlns:p14="http://schemas.microsoft.com/office/powerpoint/2010/main" val="312063252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B53CA7-F2B8-430F-BA3F-DD6ECDACC140}"/>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305212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43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1E8CDB4-EE46-494A-926E-C33D27F26FD0}"/>
              </a:ext>
            </a:extLst>
          </p:cNvPr>
          <p:cNvSpPr>
            <a:spLocks noGrp="1"/>
          </p:cNvSpPr>
          <p:nvPr>
            <p:ph sz="quarter" idx="10"/>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665766C2-FC6B-401B-935E-0F6EEEEA02C5}"/>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Tree>
    <p:extLst>
      <p:ext uri="{BB962C8B-B14F-4D97-AF65-F5344CB8AC3E}">
        <p14:creationId xmlns:p14="http://schemas.microsoft.com/office/powerpoint/2010/main" val="77798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hart Placeholder 9">
            <a:extLst>
              <a:ext uri="{FF2B5EF4-FFF2-40B4-BE49-F238E27FC236}">
                <a16:creationId xmlns:a16="http://schemas.microsoft.com/office/drawing/2014/main" id="{37D67C3F-3B45-423B-AE56-981FAE24357E}"/>
              </a:ext>
            </a:extLst>
          </p:cNvPr>
          <p:cNvSpPr>
            <a:spLocks noGrp="1"/>
          </p:cNvSpPr>
          <p:nvPr>
            <p:ph type="chart" sz="quarter" idx="10"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Picture Placeholder 11">
            <a:extLst>
              <a:ext uri="{FF2B5EF4-FFF2-40B4-BE49-F238E27FC236}">
                <a16:creationId xmlns:a16="http://schemas.microsoft.com/office/drawing/2014/main" id="{7C2541F3-C701-41AD-ABF1-3F6709F6B072}"/>
              </a:ext>
            </a:extLst>
          </p:cNvPr>
          <p:cNvSpPr>
            <a:spLocks noGrp="1"/>
          </p:cNvSpPr>
          <p:nvPr>
            <p:ph type="pic" sz="quarter" idx="11"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
        <p:nvSpPr>
          <p:cNvPr id="13" name="Title 8">
            <a:extLst>
              <a:ext uri="{FF2B5EF4-FFF2-40B4-BE49-F238E27FC236}">
                <a16:creationId xmlns:a16="http://schemas.microsoft.com/office/drawing/2014/main" id="{2A97BE88-C056-4EAA-B602-A66B6354F72C}"/>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Tree>
    <p:extLst>
      <p:ext uri="{BB962C8B-B14F-4D97-AF65-F5344CB8AC3E}">
        <p14:creationId xmlns:p14="http://schemas.microsoft.com/office/powerpoint/2010/main" val="368061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3523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A5F31DF-E244-4E38-B912-D95C246A0880}"/>
              </a:ext>
            </a:extLst>
          </p:cNvPr>
          <p:cNvSpPr>
            <a:spLocks noGrp="1"/>
          </p:cNvSpPr>
          <p:nvPr>
            <p:ph sz="quarter" idx="10"/>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8">
            <a:extLst>
              <a:ext uri="{FF2B5EF4-FFF2-40B4-BE49-F238E27FC236}">
                <a16:creationId xmlns:a16="http://schemas.microsoft.com/office/drawing/2014/main" id="{53A671D5-84E2-49B1-8025-85EEC7745032}"/>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Tree>
    <p:extLst>
      <p:ext uri="{BB962C8B-B14F-4D97-AF65-F5344CB8AC3E}">
        <p14:creationId xmlns:p14="http://schemas.microsoft.com/office/powerpoint/2010/main" val="208371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556E3D7-F78C-4341-912E-91A96BC7B8F6}"/>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
        <p:nvSpPr>
          <p:cNvPr id="15" name="Chart Placeholder 14">
            <a:extLst>
              <a:ext uri="{FF2B5EF4-FFF2-40B4-BE49-F238E27FC236}">
                <a16:creationId xmlns:a16="http://schemas.microsoft.com/office/drawing/2014/main" id="{D4750270-D910-4785-A48C-D75AD66D6F6F}"/>
              </a:ext>
            </a:extLst>
          </p:cNvPr>
          <p:cNvSpPr>
            <a:spLocks noGrp="1"/>
          </p:cNvSpPr>
          <p:nvPr>
            <p:ph type="chart" sz="quarter" idx="10"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7" name="Table Placeholder 16">
            <a:extLst>
              <a:ext uri="{FF2B5EF4-FFF2-40B4-BE49-F238E27FC236}">
                <a16:creationId xmlns:a16="http://schemas.microsoft.com/office/drawing/2014/main" id="{2A314ABA-75DD-4DC8-8B93-5C6D12CC78E8}"/>
              </a:ext>
            </a:extLst>
          </p:cNvPr>
          <p:cNvSpPr>
            <a:spLocks noGrp="1"/>
          </p:cNvSpPr>
          <p:nvPr>
            <p:ph type="tbl" sz="quarter" idx="11"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24077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1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11496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1" r:id="rId4"/>
    <p:sldLayoutId id="2147483655" r:id="rId5"/>
    <p:sldLayoutId id="2147483656" r:id="rId6"/>
    <p:sldLayoutId id="2147483662" r:id="rId7"/>
    <p:sldLayoutId id="2147483657"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14C6F-7500-9B37-F918-9CBEFC11B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441535E-AA94-A853-81C6-F4867B495C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A1915D5-848C-ADF9-4315-91A84935A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6CAD35-A84F-4A32-B143-DA701C759A7D}" type="datetimeFigureOut">
              <a:rPr lang="vi-VN" smtClean="0"/>
              <a:t>19/08/2022</a:t>
            </a:fld>
            <a:endParaRPr lang="vi-VN"/>
          </a:p>
        </p:txBody>
      </p:sp>
      <p:sp>
        <p:nvSpPr>
          <p:cNvPr id="5" name="Footer Placeholder 4">
            <a:extLst>
              <a:ext uri="{FF2B5EF4-FFF2-40B4-BE49-F238E27FC236}">
                <a16:creationId xmlns:a16="http://schemas.microsoft.com/office/drawing/2014/main" id="{D232608D-472F-1CFD-6CF7-5FEF4DC04D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41CBF2FA-1B20-02CB-EE08-E200FBC411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CD5AD-5B03-4DB6-80FE-C094078031E4}" type="slidenum">
              <a:rPr lang="vi-VN" smtClean="0"/>
              <a:t>‹#›</a:t>
            </a:fld>
            <a:endParaRPr lang="vi-VN"/>
          </a:p>
        </p:txBody>
      </p:sp>
    </p:spTree>
    <p:extLst>
      <p:ext uri="{BB962C8B-B14F-4D97-AF65-F5344CB8AC3E}">
        <p14:creationId xmlns:p14="http://schemas.microsoft.com/office/powerpoint/2010/main" val="1125570349"/>
      </p:ext>
    </p:extLst>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4.jpe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Oval 331" hidden="1"/>
          <p:cNvSpPr/>
          <p:nvPr/>
        </p:nvSpPr>
        <p:spPr>
          <a:xfrm>
            <a:off x="3259327" y="3335497"/>
            <a:ext cx="2013727" cy="2013727"/>
          </a:xfrm>
          <a:prstGeom prst="ellipse">
            <a:avLst/>
          </a:prstGeom>
          <a:ln>
            <a:noFill/>
          </a:ln>
          <a:effectLst>
            <a:outerShdw blurRad="152400" dist="317500" dir="5400000" sx="90000" sy="-19000" rotWithShape="0">
              <a:prstClr val="black">
                <a:alpha val="15000"/>
              </a:prstClr>
            </a:outerShdw>
          </a:effectLst>
          <a:scene3d>
            <a:camera prst="orthographicFront">
              <a:rot lat="0" lon="0" rev="0"/>
            </a:camera>
            <a:lightRig rig="threePt" dir="t"/>
          </a:scene3d>
          <a:sp3d prstMaterial="softEdge">
            <a:bevelT w="889000" h="8890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nvGrpSpPr>
          <p:cNvPr id="7" name="Group 96" hidden="1"/>
          <p:cNvGrpSpPr/>
          <p:nvPr/>
        </p:nvGrpSpPr>
        <p:grpSpPr>
          <a:xfrm>
            <a:off x="-790693" y="1268964"/>
            <a:ext cx="7293439" cy="7534079"/>
            <a:chOff x="1887166" y="656617"/>
            <a:chExt cx="5166298" cy="5336756"/>
          </a:xfrm>
          <a:effectLst/>
        </p:grpSpPr>
        <p:grpSp>
          <p:nvGrpSpPr>
            <p:cNvPr id="8" name="Group 36"/>
            <p:cNvGrpSpPr/>
            <p:nvPr/>
          </p:nvGrpSpPr>
          <p:grpSpPr>
            <a:xfrm>
              <a:off x="1918576" y="685831"/>
              <a:ext cx="5085362" cy="5262758"/>
              <a:chOff x="1918576" y="685831"/>
              <a:chExt cx="5085362" cy="5262758"/>
            </a:xfrm>
          </p:grpSpPr>
          <p:sp>
            <p:nvSpPr>
              <p:cNvPr id="128" name="Freeform 127"/>
              <p:cNvSpPr/>
              <p:nvPr/>
            </p:nvSpPr>
            <p:spPr>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p:cNvSpPr/>
              <p:nvPr/>
            </p:nvSpPr>
            <p:spPr>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p:cNvSpPr/>
              <p:nvPr/>
            </p:nvSpPr>
            <p:spPr>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p:cNvSpPr/>
              <p:nvPr/>
            </p:nvSpPr>
            <p:spPr>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15875">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15875">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15875">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15875">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p:cNvSpPr/>
              <p:nvPr/>
            </p:nvSpPr>
            <p:spPr>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p:cNvSpPr/>
              <p:nvPr/>
            </p:nvSpPr>
            <p:spPr>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15875">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15875">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p:cNvSpPr/>
              <p:nvPr/>
            </p:nvSpPr>
            <p:spPr>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15875">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p:cNvSpPr/>
              <p:nvPr/>
            </p:nvSpPr>
            <p:spPr>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p:cNvSpPr/>
              <p:nvPr/>
            </p:nvSpPr>
            <p:spPr>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1587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Oval 98"/>
            <p:cNvSpPr/>
            <p:nvPr/>
          </p:nvSpPr>
          <p:spPr>
            <a:xfrm>
              <a:off x="5328681" y="3265317"/>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0" name="Oval 99"/>
            <p:cNvSpPr/>
            <p:nvPr/>
          </p:nvSpPr>
          <p:spPr>
            <a:xfrm>
              <a:off x="4350168" y="3278261"/>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1" name="Oval 100"/>
            <p:cNvSpPr/>
            <p:nvPr/>
          </p:nvSpPr>
          <p:spPr>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2" name="Oval 101"/>
            <p:cNvSpPr/>
            <p:nvPr/>
          </p:nvSpPr>
          <p:spPr>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3" name="Oval 102"/>
            <p:cNvSpPr/>
            <p:nvPr/>
          </p:nvSpPr>
          <p:spPr>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4" name="Oval 103"/>
            <p:cNvSpPr/>
            <p:nvPr/>
          </p:nvSpPr>
          <p:spPr>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5" name="Oval 104"/>
            <p:cNvSpPr/>
            <p:nvPr/>
          </p:nvSpPr>
          <p:spPr>
            <a:xfrm>
              <a:off x="4962235" y="4257777"/>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6" name="Oval 105"/>
            <p:cNvSpPr/>
            <p:nvPr/>
          </p:nvSpPr>
          <p:spPr>
            <a:xfrm>
              <a:off x="6067894"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7" name="Oval 106"/>
            <p:cNvSpPr/>
            <p:nvPr/>
          </p:nvSpPr>
          <p:spPr>
            <a:xfrm>
              <a:off x="5471332" y="154947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8" name="Oval 107"/>
            <p:cNvSpPr/>
            <p:nvPr/>
          </p:nvSpPr>
          <p:spPr>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9" name="Oval 108"/>
            <p:cNvSpPr/>
            <p:nvPr/>
          </p:nvSpPr>
          <p:spPr>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0" name="Oval 109"/>
            <p:cNvSpPr/>
            <p:nvPr/>
          </p:nvSpPr>
          <p:spPr>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1" name="Oval 110"/>
            <p:cNvSpPr/>
            <p:nvPr/>
          </p:nvSpPr>
          <p:spPr>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2" name="Oval 111"/>
            <p:cNvSpPr/>
            <p:nvPr/>
          </p:nvSpPr>
          <p:spPr>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3" name="Oval 112"/>
            <p:cNvSpPr/>
            <p:nvPr/>
          </p:nvSpPr>
          <p:spPr>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4" name="Oval 113"/>
            <p:cNvSpPr/>
            <p:nvPr/>
          </p:nvSpPr>
          <p:spPr>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5" name="Oval 114"/>
            <p:cNvSpPr/>
            <p:nvPr/>
          </p:nvSpPr>
          <p:spPr>
            <a:xfrm>
              <a:off x="6165944" y="3872868"/>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6" name="Oval 115"/>
            <p:cNvSpPr/>
            <p:nvPr/>
          </p:nvSpPr>
          <p:spPr>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7" name="Oval 116"/>
            <p:cNvSpPr/>
            <p:nvPr/>
          </p:nvSpPr>
          <p:spPr>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8" name="Oval 117"/>
            <p:cNvSpPr/>
            <p:nvPr/>
          </p:nvSpPr>
          <p:spPr>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9" name="Oval 118"/>
            <p:cNvSpPr/>
            <p:nvPr/>
          </p:nvSpPr>
          <p:spPr>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0" name="Oval 119"/>
            <p:cNvSpPr/>
            <p:nvPr/>
          </p:nvSpPr>
          <p:spPr>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1" name="Oval 120"/>
            <p:cNvSpPr/>
            <p:nvPr/>
          </p:nvSpPr>
          <p:spPr>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2" name="Oval 121"/>
            <p:cNvSpPr/>
            <p:nvPr/>
          </p:nvSpPr>
          <p:spPr>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3" name="Oval 122"/>
            <p:cNvSpPr/>
            <p:nvPr/>
          </p:nvSpPr>
          <p:spPr>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4" name="Oval 123"/>
            <p:cNvSpPr/>
            <p:nvPr/>
          </p:nvSpPr>
          <p:spPr>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5" name="Oval 124"/>
            <p:cNvSpPr/>
            <p:nvPr/>
          </p:nvSpPr>
          <p:spPr>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6" name="Oval 125"/>
            <p:cNvSpPr/>
            <p:nvPr/>
          </p:nvSpPr>
          <p:spPr>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7" name="Oval 126"/>
            <p:cNvSpPr/>
            <p:nvPr/>
          </p:nvSpPr>
          <p:spPr>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227" name="Title 226"/>
          <p:cNvSpPr>
            <a:spLocks noGrp="1"/>
          </p:cNvSpPr>
          <p:nvPr>
            <p:ph type="ctrTitle"/>
          </p:nvPr>
        </p:nvSpPr>
        <p:spPr>
          <a:xfrm>
            <a:off x="1042541" y="3288203"/>
            <a:ext cx="10527350" cy="1635149"/>
          </a:xfrm>
        </p:spPr>
        <p:txBody>
          <a:bodyPr anchor="ctr">
            <a:normAutofit fontScale="90000"/>
          </a:bodyPr>
          <a:lstStyle/>
          <a:p>
            <a:pPr>
              <a:lnSpc>
                <a:spcPct val="150000"/>
              </a:lnSpc>
            </a:pPr>
            <a:r>
              <a:rPr lang="en-US" sz="2800">
                <a:latin typeface="+mn-lt"/>
              </a:rPr>
              <a:t>ĐỀ TÀI ĐỒ ÁN I</a:t>
            </a:r>
            <a:br>
              <a:rPr lang="en-US" sz="2000">
                <a:latin typeface="+mn-lt"/>
              </a:rPr>
            </a:br>
            <a:r>
              <a:rPr lang="vi-VN" sz="2200">
                <a:latin typeface="+mn-lt"/>
              </a:rPr>
              <a:t>Thiết kế thiết bị thu thập thông tin vị trí GPS ứng dụng trong cứu hộ và giám sát hành trình</a:t>
            </a:r>
            <a:br>
              <a:rPr lang="vi-VN" sz="2200">
                <a:solidFill>
                  <a:srgbClr val="0000FF"/>
                </a:solidFill>
                <a:latin typeface="+mn-lt"/>
              </a:rPr>
            </a:br>
            <a:endParaRPr lang="vi-VN" sz="2200">
              <a:solidFill>
                <a:srgbClr val="0000FF"/>
              </a:solidFill>
              <a:latin typeface="+mn-lt"/>
            </a:endParaRPr>
          </a:p>
        </p:txBody>
      </p:sp>
      <p:graphicFrame>
        <p:nvGraphicFramePr>
          <p:cNvPr id="2" name="Table 1">
            <a:extLst>
              <a:ext uri="{FF2B5EF4-FFF2-40B4-BE49-F238E27FC236}">
                <a16:creationId xmlns:a16="http://schemas.microsoft.com/office/drawing/2014/main" id="{CFDC5951-8353-21B1-6C67-C39B31746FF2}"/>
              </a:ext>
            </a:extLst>
          </p:cNvPr>
          <p:cNvGraphicFramePr>
            <a:graphicFrameLocks noGrp="1"/>
          </p:cNvGraphicFramePr>
          <p:nvPr>
            <p:extLst>
              <p:ext uri="{D42A27DB-BD31-4B8C-83A1-F6EECF244321}">
                <p14:modId xmlns:p14="http://schemas.microsoft.com/office/powerpoint/2010/main" val="1980714136"/>
              </p:ext>
            </p:extLst>
          </p:nvPr>
        </p:nvGraphicFramePr>
        <p:xfrm>
          <a:off x="2847772" y="4644059"/>
          <a:ext cx="7111556" cy="1315421"/>
        </p:xfrm>
        <a:graphic>
          <a:graphicData uri="http://schemas.openxmlformats.org/drawingml/2006/table">
            <a:tbl>
              <a:tblPr firstRow="1" firstCol="1" bandRow="1">
                <a:tableStyleId>{3B4B98B0-60AC-42C2-AFA5-B58CD77FA1E5}</a:tableStyleId>
              </a:tblPr>
              <a:tblGrid>
                <a:gridCol w="2681284">
                  <a:extLst>
                    <a:ext uri="{9D8B030D-6E8A-4147-A177-3AD203B41FA5}">
                      <a16:colId xmlns:a16="http://schemas.microsoft.com/office/drawing/2014/main" val="1620990348"/>
                    </a:ext>
                  </a:extLst>
                </a:gridCol>
                <a:gridCol w="2013760">
                  <a:extLst>
                    <a:ext uri="{9D8B030D-6E8A-4147-A177-3AD203B41FA5}">
                      <a16:colId xmlns:a16="http://schemas.microsoft.com/office/drawing/2014/main" val="2686159496"/>
                    </a:ext>
                  </a:extLst>
                </a:gridCol>
                <a:gridCol w="2416512">
                  <a:extLst>
                    <a:ext uri="{9D8B030D-6E8A-4147-A177-3AD203B41FA5}">
                      <a16:colId xmlns:a16="http://schemas.microsoft.com/office/drawing/2014/main" val="2947701452"/>
                    </a:ext>
                  </a:extLst>
                </a:gridCol>
              </a:tblGrid>
              <a:tr h="1315421">
                <a:tc>
                  <a:txBody>
                    <a:bodyPr/>
                    <a:lstStyle/>
                    <a:p>
                      <a:pPr marL="0" marR="0" algn="ctr">
                        <a:lnSpc>
                          <a:spcPct val="115000"/>
                        </a:lnSpc>
                        <a:spcBef>
                          <a:spcPts val="0"/>
                        </a:spcBef>
                        <a:spcAft>
                          <a:spcPts val="0"/>
                        </a:spcAft>
                      </a:pPr>
                      <a:r>
                        <a:rPr lang="en-US" sz="1400">
                          <a:effectLst/>
                        </a:rPr>
                        <a:t>Sinh viên thực hiện</a:t>
                      </a:r>
                      <a:endParaRPr lang="vi-VN" sz="1100">
                        <a:effectLst/>
                      </a:endParaRPr>
                    </a:p>
                    <a:p>
                      <a:pPr marL="0" marR="0" algn="ctr">
                        <a:lnSpc>
                          <a:spcPct val="115000"/>
                        </a:lnSpc>
                        <a:spcBef>
                          <a:spcPts val="0"/>
                        </a:spcBef>
                        <a:spcAft>
                          <a:spcPts val="0"/>
                        </a:spcAft>
                      </a:pPr>
                      <a:r>
                        <a:rPr lang="en-US" sz="1400">
                          <a:effectLst/>
                        </a:rPr>
                        <a:t> </a:t>
                      </a:r>
                      <a:endParaRPr lang="vi-VN" sz="1100">
                        <a:effectLst/>
                      </a:endParaRPr>
                    </a:p>
                    <a:p>
                      <a:pPr marL="0" marR="0" algn="ctr">
                        <a:lnSpc>
                          <a:spcPct val="115000"/>
                        </a:lnSpc>
                        <a:spcBef>
                          <a:spcPts val="0"/>
                        </a:spcBef>
                        <a:spcAft>
                          <a:spcPts val="0"/>
                        </a:spcAft>
                      </a:pPr>
                      <a:r>
                        <a:rPr lang="en-US" sz="1400">
                          <a:effectLst/>
                        </a:rPr>
                        <a:t>Nguyễn Huy Hoàng</a:t>
                      </a:r>
                      <a:endParaRPr lang="vi-VN" sz="1100">
                        <a:effectLst/>
                      </a:endParaRPr>
                    </a:p>
                    <a:p>
                      <a:pPr marL="0" marR="0" algn="ctr">
                        <a:lnSpc>
                          <a:spcPct val="115000"/>
                        </a:lnSpc>
                        <a:spcBef>
                          <a:spcPts val="0"/>
                        </a:spcBef>
                        <a:spcAft>
                          <a:spcPts val="0"/>
                        </a:spcAft>
                      </a:pPr>
                      <a:r>
                        <a:rPr lang="en-US" sz="1400">
                          <a:effectLst/>
                        </a:rPr>
                        <a:t> </a:t>
                      </a:r>
                      <a:endParaRPr lang="vi-VN" sz="1100">
                        <a:effectLst/>
                      </a:endParaRPr>
                    </a:p>
                    <a:p>
                      <a:pPr marL="0" marR="0" algn="ctr">
                        <a:lnSpc>
                          <a:spcPct val="115000"/>
                        </a:lnSpc>
                        <a:spcBef>
                          <a:spcPts val="0"/>
                        </a:spcBef>
                        <a:spcAft>
                          <a:spcPts val="0"/>
                        </a:spcAft>
                      </a:pPr>
                      <a:r>
                        <a:rPr lang="en-US" sz="1400">
                          <a:effectLst/>
                        </a:rPr>
                        <a:t>Nguyễn Văn Dũng</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rPr>
                        <a:t>MSSV</a:t>
                      </a:r>
                      <a:endParaRPr lang="vi-VN" sz="1100">
                        <a:effectLst/>
                      </a:endParaRPr>
                    </a:p>
                    <a:p>
                      <a:pPr marL="0" marR="0" algn="ctr">
                        <a:lnSpc>
                          <a:spcPct val="115000"/>
                        </a:lnSpc>
                        <a:spcBef>
                          <a:spcPts val="0"/>
                        </a:spcBef>
                        <a:spcAft>
                          <a:spcPts val="0"/>
                        </a:spcAft>
                      </a:pPr>
                      <a:r>
                        <a:rPr lang="en-US" sz="1400">
                          <a:effectLst/>
                        </a:rPr>
                        <a:t> </a:t>
                      </a:r>
                      <a:endParaRPr lang="vi-VN" sz="1100">
                        <a:effectLst/>
                      </a:endParaRPr>
                    </a:p>
                    <a:p>
                      <a:pPr marL="0" marR="0" algn="ctr">
                        <a:lnSpc>
                          <a:spcPct val="115000"/>
                        </a:lnSpc>
                        <a:spcBef>
                          <a:spcPts val="0"/>
                        </a:spcBef>
                        <a:spcAft>
                          <a:spcPts val="0"/>
                        </a:spcAft>
                      </a:pPr>
                      <a:r>
                        <a:rPr lang="en-US" sz="1400">
                          <a:effectLst/>
                        </a:rPr>
                        <a:t>20191855</a:t>
                      </a:r>
                      <a:endParaRPr lang="vi-VN" sz="1100">
                        <a:effectLst/>
                      </a:endParaRPr>
                    </a:p>
                    <a:p>
                      <a:pPr marL="0" marR="0" algn="ctr">
                        <a:lnSpc>
                          <a:spcPct val="115000"/>
                        </a:lnSpc>
                        <a:spcBef>
                          <a:spcPts val="0"/>
                        </a:spcBef>
                        <a:spcAft>
                          <a:spcPts val="0"/>
                        </a:spcAft>
                      </a:pPr>
                      <a:r>
                        <a:rPr lang="en-US" sz="1400">
                          <a:effectLst/>
                        </a:rPr>
                        <a:t> </a:t>
                      </a:r>
                      <a:endParaRPr lang="vi-VN" sz="1100">
                        <a:effectLst/>
                      </a:endParaRPr>
                    </a:p>
                    <a:p>
                      <a:pPr marL="0" marR="0" algn="ctr">
                        <a:lnSpc>
                          <a:spcPct val="115000"/>
                        </a:lnSpc>
                        <a:spcBef>
                          <a:spcPts val="0"/>
                        </a:spcBef>
                        <a:spcAft>
                          <a:spcPts val="0"/>
                        </a:spcAft>
                      </a:pPr>
                      <a:r>
                        <a:rPr lang="en-US" sz="1400">
                          <a:effectLst/>
                        </a:rPr>
                        <a:t>20191784</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rPr>
                        <a:t>Lớp</a:t>
                      </a:r>
                      <a:endParaRPr lang="vi-VN" sz="1100">
                        <a:effectLst/>
                      </a:endParaRPr>
                    </a:p>
                    <a:p>
                      <a:pPr marL="0" marR="0" algn="ctr">
                        <a:lnSpc>
                          <a:spcPct val="115000"/>
                        </a:lnSpc>
                        <a:spcBef>
                          <a:spcPts val="0"/>
                        </a:spcBef>
                        <a:spcAft>
                          <a:spcPts val="0"/>
                        </a:spcAft>
                      </a:pPr>
                      <a:r>
                        <a:rPr lang="en-US" sz="1400">
                          <a:effectLst/>
                        </a:rPr>
                        <a:t> </a:t>
                      </a:r>
                      <a:endParaRPr lang="vi-VN" sz="1100">
                        <a:effectLst/>
                      </a:endParaRPr>
                    </a:p>
                    <a:p>
                      <a:pPr marL="0" marR="0" algn="ctr">
                        <a:lnSpc>
                          <a:spcPct val="115000"/>
                        </a:lnSpc>
                        <a:spcBef>
                          <a:spcPts val="0"/>
                        </a:spcBef>
                        <a:spcAft>
                          <a:spcPts val="0"/>
                        </a:spcAft>
                      </a:pPr>
                      <a:r>
                        <a:rPr lang="en-US" sz="1400">
                          <a:effectLst/>
                        </a:rPr>
                        <a:t>Tự động hóa 06-K64</a:t>
                      </a:r>
                      <a:endParaRPr lang="vi-VN" sz="1100">
                        <a:effectLst/>
                      </a:endParaRPr>
                    </a:p>
                    <a:p>
                      <a:pPr marL="0" marR="0" algn="ctr">
                        <a:lnSpc>
                          <a:spcPct val="115000"/>
                        </a:lnSpc>
                        <a:spcBef>
                          <a:spcPts val="0"/>
                        </a:spcBef>
                        <a:spcAft>
                          <a:spcPts val="0"/>
                        </a:spcAft>
                      </a:pPr>
                      <a:r>
                        <a:rPr lang="en-US" sz="1400">
                          <a:effectLst/>
                        </a:rPr>
                        <a:t> </a:t>
                      </a:r>
                      <a:endParaRPr lang="vi-VN" sz="1100">
                        <a:effectLst/>
                      </a:endParaRPr>
                    </a:p>
                    <a:p>
                      <a:pPr marL="0" marR="0" algn="ctr">
                        <a:lnSpc>
                          <a:spcPct val="115000"/>
                        </a:lnSpc>
                        <a:spcBef>
                          <a:spcPts val="0"/>
                        </a:spcBef>
                        <a:spcAft>
                          <a:spcPts val="0"/>
                        </a:spcAft>
                      </a:pPr>
                      <a:r>
                        <a:rPr lang="en-US" sz="1400">
                          <a:effectLst/>
                        </a:rPr>
                        <a:t>Tự động hóa 08-K64</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53402729"/>
                  </a:ext>
                </a:extLst>
              </a:tr>
            </a:tbl>
          </a:graphicData>
        </a:graphic>
      </p:graphicFrame>
      <p:sp>
        <p:nvSpPr>
          <p:cNvPr id="3" name="TextBox 2">
            <a:extLst>
              <a:ext uri="{FF2B5EF4-FFF2-40B4-BE49-F238E27FC236}">
                <a16:creationId xmlns:a16="http://schemas.microsoft.com/office/drawing/2014/main" id="{93060AC0-FB4A-7C96-D64A-733FD6B65393}"/>
              </a:ext>
            </a:extLst>
          </p:cNvPr>
          <p:cNvSpPr txBox="1"/>
          <p:nvPr/>
        </p:nvSpPr>
        <p:spPr>
          <a:xfrm>
            <a:off x="3698979" y="6128220"/>
            <a:ext cx="5348082" cy="646331"/>
          </a:xfrm>
          <a:prstGeom prst="rect">
            <a:avLst/>
          </a:prstGeom>
          <a:noFill/>
        </p:spPr>
        <p:txBody>
          <a:bodyPr wrap="square" rtlCol="0">
            <a:spAutoFit/>
          </a:bodyPr>
          <a:lstStyle/>
          <a:p>
            <a:pPr algn="ctr"/>
            <a:r>
              <a:rPr lang="en-US" b="1" i="1"/>
              <a:t>Giảng viên hướng dẫn: </a:t>
            </a:r>
            <a:r>
              <a:rPr lang="en-US"/>
              <a:t>TS.Nguyễn Thanh Hường</a:t>
            </a:r>
          </a:p>
          <a:p>
            <a:pPr algn="ctr"/>
            <a:r>
              <a:rPr lang="en-US" b="1"/>
              <a:t>Hà Nội, 2022</a:t>
            </a:r>
            <a:endParaRPr lang="vi-VN" b="1"/>
          </a:p>
        </p:txBody>
      </p:sp>
    </p:spTree>
    <p:extLst>
      <p:ext uri="{BB962C8B-B14F-4D97-AF65-F5344CB8AC3E}">
        <p14:creationId xmlns:p14="http://schemas.microsoft.com/office/powerpoint/2010/main" val="231240663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pic>
        <p:nvPicPr>
          <p:cNvPr id="3" name="Picture 2" descr="Chart, schematic&#10;&#10;Description automatically generated">
            <a:extLst>
              <a:ext uri="{FF2B5EF4-FFF2-40B4-BE49-F238E27FC236}">
                <a16:creationId xmlns:a16="http://schemas.microsoft.com/office/drawing/2014/main" id="{C239CD7C-C707-744C-E85C-42BD9E9E4C27}"/>
              </a:ext>
            </a:extLst>
          </p:cNvPr>
          <p:cNvPicPr>
            <a:picLocks noChangeAspect="1"/>
          </p:cNvPicPr>
          <p:nvPr/>
        </p:nvPicPr>
        <p:blipFill>
          <a:blip r:embed="rId3"/>
          <a:stretch>
            <a:fillRect/>
          </a:stretch>
        </p:blipFill>
        <p:spPr>
          <a:xfrm>
            <a:off x="1209712" y="1347613"/>
            <a:ext cx="7232231" cy="2716004"/>
          </a:xfrm>
          <a:prstGeom prst="rect">
            <a:avLst/>
          </a:prstGeom>
        </p:spPr>
      </p:pic>
      <p:sp>
        <p:nvSpPr>
          <p:cNvPr id="5" name="TextBox 4">
            <a:extLst>
              <a:ext uri="{FF2B5EF4-FFF2-40B4-BE49-F238E27FC236}">
                <a16:creationId xmlns:a16="http://schemas.microsoft.com/office/drawing/2014/main" id="{ECC42B89-BCA0-BFC6-FCAE-E413A1FD9DC0}"/>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Thiết kế khối sạc Pin và Debug</a:t>
            </a:r>
            <a:endParaRPr lang="vi-VN" sz="2400" i="1"/>
          </a:p>
        </p:txBody>
      </p:sp>
      <p:pic>
        <p:nvPicPr>
          <p:cNvPr id="11" name="Picture 10">
            <a:extLst>
              <a:ext uri="{FF2B5EF4-FFF2-40B4-BE49-F238E27FC236}">
                <a16:creationId xmlns:a16="http://schemas.microsoft.com/office/drawing/2014/main" id="{1486C455-084E-5F14-B386-001D80948E4C}"/>
              </a:ext>
            </a:extLst>
          </p:cNvPr>
          <p:cNvPicPr>
            <a:picLocks noChangeAspect="1"/>
          </p:cNvPicPr>
          <p:nvPr/>
        </p:nvPicPr>
        <p:blipFill>
          <a:blip r:embed="rId4"/>
          <a:stretch>
            <a:fillRect/>
          </a:stretch>
        </p:blipFill>
        <p:spPr>
          <a:xfrm>
            <a:off x="988003" y="4063617"/>
            <a:ext cx="7157101" cy="2351619"/>
          </a:xfrm>
          <a:prstGeom prst="rect">
            <a:avLst/>
          </a:prstGeom>
        </p:spPr>
      </p:pic>
      <p:sp>
        <p:nvSpPr>
          <p:cNvPr id="12" name="Arrow: Chevron 11">
            <a:extLst>
              <a:ext uri="{FF2B5EF4-FFF2-40B4-BE49-F238E27FC236}">
                <a16:creationId xmlns:a16="http://schemas.microsoft.com/office/drawing/2014/main" id="{6CAF68E8-D69A-8D12-896A-D54C686B4B96}"/>
              </a:ext>
            </a:extLst>
          </p:cNvPr>
          <p:cNvSpPr/>
          <p:nvPr/>
        </p:nvSpPr>
        <p:spPr>
          <a:xfrm>
            <a:off x="8549686" y="2367955"/>
            <a:ext cx="2790760"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D1AEBEF-589F-654B-681C-40010FE9B0F2}"/>
              </a:ext>
            </a:extLst>
          </p:cNvPr>
          <p:cNvSpPr txBox="1"/>
          <p:nvPr/>
        </p:nvSpPr>
        <p:spPr>
          <a:xfrm>
            <a:off x="8775959" y="2417723"/>
            <a:ext cx="3564482" cy="369332"/>
          </a:xfrm>
          <a:prstGeom prst="rect">
            <a:avLst/>
          </a:prstGeom>
          <a:noFill/>
        </p:spPr>
        <p:txBody>
          <a:bodyPr wrap="square" rtlCol="0">
            <a:spAutoFit/>
          </a:bodyPr>
          <a:lstStyle/>
          <a:p>
            <a:r>
              <a:rPr lang="en-US"/>
              <a:t>Mạch sạc Pin có bảo vệ </a:t>
            </a:r>
          </a:p>
        </p:txBody>
      </p:sp>
      <p:sp>
        <p:nvSpPr>
          <p:cNvPr id="14" name="Arrow: Chevron 13">
            <a:extLst>
              <a:ext uri="{FF2B5EF4-FFF2-40B4-BE49-F238E27FC236}">
                <a16:creationId xmlns:a16="http://schemas.microsoft.com/office/drawing/2014/main" id="{7749ACFE-6857-C73A-8056-074A52327F87}"/>
              </a:ext>
            </a:extLst>
          </p:cNvPr>
          <p:cNvSpPr/>
          <p:nvPr/>
        </p:nvSpPr>
        <p:spPr>
          <a:xfrm>
            <a:off x="8549685" y="4932046"/>
            <a:ext cx="2790761"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FB7A6555-407B-7BC3-A9D6-D256D1B4A314}"/>
              </a:ext>
            </a:extLst>
          </p:cNvPr>
          <p:cNvSpPr txBox="1"/>
          <p:nvPr/>
        </p:nvSpPr>
        <p:spPr>
          <a:xfrm>
            <a:off x="8775959" y="4981814"/>
            <a:ext cx="3564482" cy="369332"/>
          </a:xfrm>
          <a:prstGeom prst="rect">
            <a:avLst/>
          </a:prstGeom>
          <a:noFill/>
        </p:spPr>
        <p:txBody>
          <a:bodyPr wrap="square" rtlCol="0">
            <a:spAutoFit/>
          </a:bodyPr>
          <a:lstStyle/>
          <a:p>
            <a:r>
              <a:rPr lang="en-US"/>
              <a:t>Mạch Debug</a:t>
            </a:r>
          </a:p>
        </p:txBody>
      </p:sp>
    </p:spTree>
    <p:extLst>
      <p:ext uri="{BB962C8B-B14F-4D97-AF65-F5344CB8AC3E}">
        <p14:creationId xmlns:p14="http://schemas.microsoft.com/office/powerpoint/2010/main" val="15600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pic>
        <p:nvPicPr>
          <p:cNvPr id="3" name="Picture 2" descr="Diagram, schematic&#10;&#10;Description automatically generated">
            <a:extLst>
              <a:ext uri="{FF2B5EF4-FFF2-40B4-BE49-F238E27FC236}">
                <a16:creationId xmlns:a16="http://schemas.microsoft.com/office/drawing/2014/main" id="{2D7CB750-C76F-2D36-AB87-F66320C00E4B}"/>
              </a:ext>
            </a:extLst>
          </p:cNvPr>
          <p:cNvPicPr>
            <a:picLocks noChangeAspect="1"/>
          </p:cNvPicPr>
          <p:nvPr/>
        </p:nvPicPr>
        <p:blipFill>
          <a:blip r:embed="rId3"/>
          <a:stretch>
            <a:fillRect/>
          </a:stretch>
        </p:blipFill>
        <p:spPr>
          <a:xfrm>
            <a:off x="2763951" y="1231391"/>
            <a:ext cx="7080439" cy="5047481"/>
          </a:xfrm>
          <a:prstGeom prst="rect">
            <a:avLst/>
          </a:prstGeom>
        </p:spPr>
      </p:pic>
      <p:pic>
        <p:nvPicPr>
          <p:cNvPr id="4" name="Picture 3" descr="Icon&#10;&#10;Description automatically generated">
            <a:extLst>
              <a:ext uri="{FF2B5EF4-FFF2-40B4-BE49-F238E27FC236}">
                <a16:creationId xmlns:a16="http://schemas.microsoft.com/office/drawing/2014/main" id="{69396514-620E-F0B1-96BB-F7A0B76D6A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3408" y="5059672"/>
            <a:ext cx="1219200" cy="1219200"/>
          </a:xfrm>
          <a:prstGeom prst="rect">
            <a:avLst/>
          </a:prstGeom>
        </p:spPr>
      </p:pic>
      <p:sp>
        <p:nvSpPr>
          <p:cNvPr id="5" name="TextBox 4">
            <a:extLst>
              <a:ext uri="{FF2B5EF4-FFF2-40B4-BE49-F238E27FC236}">
                <a16:creationId xmlns:a16="http://schemas.microsoft.com/office/drawing/2014/main" id="{DAC26157-869D-2761-CE3C-859CD421F545}"/>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Thiết kế khối MCU</a:t>
            </a:r>
            <a:endParaRPr lang="vi-VN" sz="2400" i="1"/>
          </a:p>
        </p:txBody>
      </p:sp>
    </p:spTree>
    <p:extLst>
      <p:ext uri="{BB962C8B-B14F-4D97-AF65-F5344CB8AC3E}">
        <p14:creationId xmlns:p14="http://schemas.microsoft.com/office/powerpoint/2010/main" val="346975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sp>
        <p:nvSpPr>
          <p:cNvPr id="3" name="TextBox 2">
            <a:extLst>
              <a:ext uri="{FF2B5EF4-FFF2-40B4-BE49-F238E27FC236}">
                <a16:creationId xmlns:a16="http://schemas.microsoft.com/office/drawing/2014/main" id="{34D1888A-DF71-D05C-DB87-2995646FDCE2}"/>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Thiết kế khối GSM/GPRS</a:t>
            </a:r>
            <a:endParaRPr lang="vi-VN" sz="2400" i="1"/>
          </a:p>
        </p:txBody>
      </p:sp>
      <p:pic>
        <p:nvPicPr>
          <p:cNvPr id="7" name="Picture 6">
            <a:extLst>
              <a:ext uri="{FF2B5EF4-FFF2-40B4-BE49-F238E27FC236}">
                <a16:creationId xmlns:a16="http://schemas.microsoft.com/office/drawing/2014/main" id="{009E4F86-B6F3-12B9-BA5C-5FE4B9DBE6C8}"/>
              </a:ext>
            </a:extLst>
          </p:cNvPr>
          <p:cNvPicPr>
            <a:picLocks noChangeAspect="1"/>
          </p:cNvPicPr>
          <p:nvPr/>
        </p:nvPicPr>
        <p:blipFill>
          <a:blip r:embed="rId3"/>
          <a:stretch>
            <a:fillRect/>
          </a:stretch>
        </p:blipFill>
        <p:spPr>
          <a:xfrm>
            <a:off x="338736" y="1827916"/>
            <a:ext cx="5936494" cy="4069433"/>
          </a:xfrm>
          <a:prstGeom prst="rect">
            <a:avLst/>
          </a:prstGeom>
        </p:spPr>
      </p:pic>
      <p:pic>
        <p:nvPicPr>
          <p:cNvPr id="9" name="Picture 8">
            <a:extLst>
              <a:ext uri="{FF2B5EF4-FFF2-40B4-BE49-F238E27FC236}">
                <a16:creationId xmlns:a16="http://schemas.microsoft.com/office/drawing/2014/main" id="{F94BBE3C-7C71-5C5A-EDC6-32D23D699BF3}"/>
              </a:ext>
            </a:extLst>
          </p:cNvPr>
          <p:cNvPicPr>
            <a:picLocks noChangeAspect="1"/>
          </p:cNvPicPr>
          <p:nvPr/>
        </p:nvPicPr>
        <p:blipFill>
          <a:blip r:embed="rId4"/>
          <a:stretch>
            <a:fillRect/>
          </a:stretch>
        </p:blipFill>
        <p:spPr>
          <a:xfrm>
            <a:off x="6376736" y="1827916"/>
            <a:ext cx="5113463" cy="1402202"/>
          </a:xfrm>
          <a:prstGeom prst="rect">
            <a:avLst/>
          </a:prstGeom>
        </p:spPr>
      </p:pic>
      <p:pic>
        <p:nvPicPr>
          <p:cNvPr id="11" name="Picture 10">
            <a:extLst>
              <a:ext uri="{FF2B5EF4-FFF2-40B4-BE49-F238E27FC236}">
                <a16:creationId xmlns:a16="http://schemas.microsoft.com/office/drawing/2014/main" id="{0E47DAC5-1AF7-2650-BD42-49DDFEF466A7}"/>
              </a:ext>
            </a:extLst>
          </p:cNvPr>
          <p:cNvPicPr>
            <a:picLocks noChangeAspect="1"/>
          </p:cNvPicPr>
          <p:nvPr/>
        </p:nvPicPr>
        <p:blipFill>
          <a:blip r:embed="rId5"/>
          <a:stretch>
            <a:fillRect/>
          </a:stretch>
        </p:blipFill>
        <p:spPr>
          <a:xfrm>
            <a:off x="6376736" y="4426562"/>
            <a:ext cx="4557155" cy="1470787"/>
          </a:xfrm>
          <a:prstGeom prst="rect">
            <a:avLst/>
          </a:prstGeom>
        </p:spPr>
      </p:pic>
    </p:spTree>
    <p:extLst>
      <p:ext uri="{BB962C8B-B14F-4D97-AF65-F5344CB8AC3E}">
        <p14:creationId xmlns:p14="http://schemas.microsoft.com/office/powerpoint/2010/main" val="1251775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sp>
        <p:nvSpPr>
          <p:cNvPr id="3" name="TextBox 2">
            <a:extLst>
              <a:ext uri="{FF2B5EF4-FFF2-40B4-BE49-F238E27FC236}">
                <a16:creationId xmlns:a16="http://schemas.microsoft.com/office/drawing/2014/main" id="{34D1888A-DF71-D05C-DB87-2995646FDCE2}"/>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Thiết kế khối GPS</a:t>
            </a:r>
            <a:endParaRPr lang="vi-VN" sz="2400" i="1"/>
          </a:p>
        </p:txBody>
      </p:sp>
      <p:pic>
        <p:nvPicPr>
          <p:cNvPr id="5" name="Picture 4">
            <a:extLst>
              <a:ext uri="{FF2B5EF4-FFF2-40B4-BE49-F238E27FC236}">
                <a16:creationId xmlns:a16="http://schemas.microsoft.com/office/drawing/2014/main" id="{669B1955-0074-5D1E-A88C-EAA04DAD0493}"/>
              </a:ext>
            </a:extLst>
          </p:cNvPr>
          <p:cNvPicPr>
            <a:picLocks noChangeAspect="1"/>
          </p:cNvPicPr>
          <p:nvPr/>
        </p:nvPicPr>
        <p:blipFill>
          <a:blip r:embed="rId3"/>
          <a:stretch>
            <a:fillRect/>
          </a:stretch>
        </p:blipFill>
        <p:spPr>
          <a:xfrm>
            <a:off x="590065" y="1943541"/>
            <a:ext cx="5532862" cy="2853426"/>
          </a:xfrm>
          <a:prstGeom prst="rect">
            <a:avLst/>
          </a:prstGeom>
        </p:spPr>
      </p:pic>
      <p:pic>
        <p:nvPicPr>
          <p:cNvPr id="8" name="Picture 7">
            <a:extLst>
              <a:ext uri="{FF2B5EF4-FFF2-40B4-BE49-F238E27FC236}">
                <a16:creationId xmlns:a16="http://schemas.microsoft.com/office/drawing/2014/main" id="{624B4BDA-21D9-C425-06B2-AF68692B152D}"/>
              </a:ext>
            </a:extLst>
          </p:cNvPr>
          <p:cNvPicPr>
            <a:picLocks noChangeAspect="1"/>
          </p:cNvPicPr>
          <p:nvPr/>
        </p:nvPicPr>
        <p:blipFill>
          <a:blip r:embed="rId4"/>
          <a:stretch>
            <a:fillRect/>
          </a:stretch>
        </p:blipFill>
        <p:spPr>
          <a:xfrm>
            <a:off x="6354247" y="1943541"/>
            <a:ext cx="5330758" cy="2853426"/>
          </a:xfrm>
          <a:prstGeom prst="rect">
            <a:avLst/>
          </a:prstGeom>
        </p:spPr>
      </p:pic>
    </p:spTree>
    <p:extLst>
      <p:ext uri="{BB962C8B-B14F-4D97-AF65-F5344CB8AC3E}">
        <p14:creationId xmlns:p14="http://schemas.microsoft.com/office/powerpoint/2010/main" val="3164231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sp>
        <p:nvSpPr>
          <p:cNvPr id="3" name="TextBox 2">
            <a:extLst>
              <a:ext uri="{FF2B5EF4-FFF2-40B4-BE49-F238E27FC236}">
                <a16:creationId xmlns:a16="http://schemas.microsoft.com/office/drawing/2014/main" id="{34D1888A-DF71-D05C-DB87-2995646FDCE2}"/>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Thiết kế khối hiển thị</a:t>
            </a:r>
            <a:endParaRPr lang="vi-VN" sz="2400" i="1"/>
          </a:p>
        </p:txBody>
      </p:sp>
      <p:pic>
        <p:nvPicPr>
          <p:cNvPr id="7" name="Picture 6">
            <a:extLst>
              <a:ext uri="{FF2B5EF4-FFF2-40B4-BE49-F238E27FC236}">
                <a16:creationId xmlns:a16="http://schemas.microsoft.com/office/drawing/2014/main" id="{1945DB7A-0767-37E0-C454-68F141BDE3F1}"/>
              </a:ext>
            </a:extLst>
          </p:cNvPr>
          <p:cNvPicPr>
            <a:picLocks noChangeAspect="1"/>
          </p:cNvPicPr>
          <p:nvPr/>
        </p:nvPicPr>
        <p:blipFill>
          <a:blip r:embed="rId3"/>
          <a:stretch>
            <a:fillRect/>
          </a:stretch>
        </p:blipFill>
        <p:spPr>
          <a:xfrm>
            <a:off x="2342825" y="1684920"/>
            <a:ext cx="7506350" cy="3802710"/>
          </a:xfrm>
          <a:prstGeom prst="rect">
            <a:avLst/>
          </a:prstGeom>
        </p:spPr>
      </p:pic>
    </p:spTree>
    <p:extLst>
      <p:ext uri="{BB962C8B-B14F-4D97-AF65-F5344CB8AC3E}">
        <p14:creationId xmlns:p14="http://schemas.microsoft.com/office/powerpoint/2010/main" val="2432780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sp>
        <p:nvSpPr>
          <p:cNvPr id="3" name="TextBox 2">
            <a:extLst>
              <a:ext uri="{FF2B5EF4-FFF2-40B4-BE49-F238E27FC236}">
                <a16:creationId xmlns:a16="http://schemas.microsoft.com/office/drawing/2014/main" id="{34D1888A-DF71-D05C-DB87-2995646FDCE2}"/>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Thiết kế PCB</a:t>
            </a:r>
            <a:endParaRPr lang="vi-VN" sz="2400" i="1"/>
          </a:p>
        </p:txBody>
      </p:sp>
      <p:pic>
        <p:nvPicPr>
          <p:cNvPr id="4" name="Picture 3" descr="A screenshot of a computer&#10;&#10;Description automatically generated with medium confidence">
            <a:extLst>
              <a:ext uri="{FF2B5EF4-FFF2-40B4-BE49-F238E27FC236}">
                <a16:creationId xmlns:a16="http://schemas.microsoft.com/office/drawing/2014/main" id="{9CA453BB-57CC-494E-883E-2A17315E511A}"/>
              </a:ext>
            </a:extLst>
          </p:cNvPr>
          <p:cNvPicPr>
            <a:picLocks noChangeAspect="1"/>
          </p:cNvPicPr>
          <p:nvPr/>
        </p:nvPicPr>
        <p:blipFill>
          <a:blip r:embed="rId3"/>
          <a:stretch>
            <a:fillRect/>
          </a:stretch>
        </p:blipFill>
        <p:spPr>
          <a:xfrm>
            <a:off x="103066" y="2027083"/>
            <a:ext cx="5330758" cy="25777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A screenshot of a computer&#10;&#10;Description automatically generated with low confidence">
            <a:extLst>
              <a:ext uri="{FF2B5EF4-FFF2-40B4-BE49-F238E27FC236}">
                <a16:creationId xmlns:a16="http://schemas.microsoft.com/office/drawing/2014/main" id="{3874EB0A-3E59-CFFB-1CCB-3653D91A4FB3}"/>
              </a:ext>
            </a:extLst>
          </p:cNvPr>
          <p:cNvPicPr>
            <a:picLocks noChangeAspect="1"/>
          </p:cNvPicPr>
          <p:nvPr/>
        </p:nvPicPr>
        <p:blipFill>
          <a:blip r:embed="rId4"/>
          <a:stretch>
            <a:fillRect/>
          </a:stretch>
        </p:blipFill>
        <p:spPr>
          <a:xfrm>
            <a:off x="5652699" y="1949179"/>
            <a:ext cx="6436235" cy="2655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40AE4678-3283-7E54-2B7A-DC12BBA2E9BB}"/>
              </a:ext>
            </a:extLst>
          </p:cNvPr>
          <p:cNvSpPr txBox="1"/>
          <p:nvPr/>
        </p:nvSpPr>
        <p:spPr>
          <a:xfrm>
            <a:off x="2176849" y="4915000"/>
            <a:ext cx="914400" cy="369332"/>
          </a:xfrm>
          <a:prstGeom prst="rect">
            <a:avLst/>
          </a:prstGeom>
          <a:noFill/>
        </p:spPr>
        <p:txBody>
          <a:bodyPr wrap="square" rtlCol="0">
            <a:spAutoFit/>
          </a:bodyPr>
          <a:lstStyle/>
          <a:p>
            <a:r>
              <a:rPr lang="en-US" i="1"/>
              <a:t>PCB 2D</a:t>
            </a:r>
          </a:p>
        </p:txBody>
      </p:sp>
      <p:sp>
        <p:nvSpPr>
          <p:cNvPr id="9" name="TextBox 8">
            <a:extLst>
              <a:ext uri="{FF2B5EF4-FFF2-40B4-BE49-F238E27FC236}">
                <a16:creationId xmlns:a16="http://schemas.microsoft.com/office/drawing/2014/main" id="{012A3D2C-8E1C-7D2F-E7C6-D82609DFF458}"/>
              </a:ext>
            </a:extLst>
          </p:cNvPr>
          <p:cNvSpPr txBox="1"/>
          <p:nvPr/>
        </p:nvSpPr>
        <p:spPr>
          <a:xfrm>
            <a:off x="8413616" y="4915000"/>
            <a:ext cx="914400" cy="369332"/>
          </a:xfrm>
          <a:prstGeom prst="rect">
            <a:avLst/>
          </a:prstGeom>
          <a:noFill/>
        </p:spPr>
        <p:txBody>
          <a:bodyPr wrap="square" rtlCol="0">
            <a:spAutoFit/>
          </a:bodyPr>
          <a:lstStyle/>
          <a:p>
            <a:r>
              <a:rPr lang="en-US" i="1"/>
              <a:t>PCB 3D</a:t>
            </a:r>
          </a:p>
        </p:txBody>
      </p:sp>
    </p:spTree>
    <p:extLst>
      <p:ext uri="{BB962C8B-B14F-4D97-AF65-F5344CB8AC3E}">
        <p14:creationId xmlns:p14="http://schemas.microsoft.com/office/powerpoint/2010/main" val="2656123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sp>
        <p:nvSpPr>
          <p:cNvPr id="3" name="TextBox 2">
            <a:extLst>
              <a:ext uri="{FF2B5EF4-FFF2-40B4-BE49-F238E27FC236}">
                <a16:creationId xmlns:a16="http://schemas.microsoft.com/office/drawing/2014/main" id="{34D1888A-DF71-D05C-DB87-2995646FDCE2}"/>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Thiết kế Antena Trace</a:t>
            </a:r>
            <a:endParaRPr lang="vi-VN" sz="2400" i="1"/>
          </a:p>
        </p:txBody>
      </p:sp>
      <p:pic>
        <p:nvPicPr>
          <p:cNvPr id="4" name="Picture 3" descr="A picture containing waterfall chart&#10;&#10;Description automatically generated">
            <a:extLst>
              <a:ext uri="{FF2B5EF4-FFF2-40B4-BE49-F238E27FC236}">
                <a16:creationId xmlns:a16="http://schemas.microsoft.com/office/drawing/2014/main" id="{459CAC06-FDA1-0045-D0EC-A7514725FB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6960" y="1347613"/>
            <a:ext cx="6802947" cy="2179705"/>
          </a:xfrm>
          <a:prstGeom prst="rect">
            <a:avLst/>
          </a:prstGeom>
          <a:noFill/>
          <a:ln>
            <a:noFill/>
          </a:ln>
        </p:spPr>
      </p:pic>
      <p:pic>
        <p:nvPicPr>
          <p:cNvPr id="5" name="Picture 4" descr="Diagram&#10;&#10;Description automatically generated">
            <a:extLst>
              <a:ext uri="{FF2B5EF4-FFF2-40B4-BE49-F238E27FC236}">
                <a16:creationId xmlns:a16="http://schemas.microsoft.com/office/drawing/2014/main" id="{64D54C11-E8D0-755E-475B-C05A50830CD8}"/>
              </a:ext>
            </a:extLst>
          </p:cNvPr>
          <p:cNvPicPr>
            <a:picLocks noChangeAspect="1"/>
          </p:cNvPicPr>
          <p:nvPr/>
        </p:nvPicPr>
        <p:blipFill>
          <a:blip r:embed="rId4"/>
          <a:stretch>
            <a:fillRect/>
          </a:stretch>
        </p:blipFill>
        <p:spPr>
          <a:xfrm>
            <a:off x="7362334" y="1059679"/>
            <a:ext cx="4490930" cy="2179705"/>
          </a:xfrm>
          <a:prstGeom prst="rect">
            <a:avLst/>
          </a:prstGeom>
        </p:spPr>
      </p:pic>
      <p:pic>
        <p:nvPicPr>
          <p:cNvPr id="6" name="Picture 5" descr="A picture containing treemap chart&#10;&#10;Description automatically generated">
            <a:extLst>
              <a:ext uri="{FF2B5EF4-FFF2-40B4-BE49-F238E27FC236}">
                <a16:creationId xmlns:a16="http://schemas.microsoft.com/office/drawing/2014/main" id="{1A59CB26-EEBE-D789-FC13-E99F2207529C}"/>
              </a:ext>
            </a:extLst>
          </p:cNvPr>
          <p:cNvPicPr>
            <a:picLocks noChangeAspect="1"/>
          </p:cNvPicPr>
          <p:nvPr/>
        </p:nvPicPr>
        <p:blipFill>
          <a:blip r:embed="rId5"/>
          <a:stretch>
            <a:fillRect/>
          </a:stretch>
        </p:blipFill>
        <p:spPr>
          <a:xfrm>
            <a:off x="7362334" y="3475534"/>
            <a:ext cx="2931736" cy="2775395"/>
          </a:xfrm>
          <a:prstGeom prst="rect">
            <a:avLst/>
          </a:prstGeom>
        </p:spPr>
      </p:pic>
      <p:sp>
        <p:nvSpPr>
          <p:cNvPr id="8" name="Arrow: Right 7">
            <a:extLst>
              <a:ext uri="{FF2B5EF4-FFF2-40B4-BE49-F238E27FC236}">
                <a16:creationId xmlns:a16="http://schemas.microsoft.com/office/drawing/2014/main" id="{20988FA8-0B51-ABE7-3DD5-907E13C8EC0A}"/>
              </a:ext>
            </a:extLst>
          </p:cNvPr>
          <p:cNvSpPr/>
          <p:nvPr/>
        </p:nvSpPr>
        <p:spPr>
          <a:xfrm>
            <a:off x="6532775" y="2168165"/>
            <a:ext cx="735291"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Arrow: Bent 8">
            <a:extLst>
              <a:ext uri="{FF2B5EF4-FFF2-40B4-BE49-F238E27FC236}">
                <a16:creationId xmlns:a16="http://schemas.microsoft.com/office/drawing/2014/main" id="{04325F40-24DA-0012-8BDB-988AF910CD50}"/>
              </a:ext>
            </a:extLst>
          </p:cNvPr>
          <p:cNvSpPr/>
          <p:nvPr/>
        </p:nvSpPr>
        <p:spPr>
          <a:xfrm rot="10800000" flipH="1">
            <a:off x="5392132" y="3618617"/>
            <a:ext cx="1875934" cy="108408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 name="TextBox 9">
            <a:extLst>
              <a:ext uri="{FF2B5EF4-FFF2-40B4-BE49-F238E27FC236}">
                <a16:creationId xmlns:a16="http://schemas.microsoft.com/office/drawing/2014/main" id="{A476C057-3F35-EEC3-4339-F27CA4BCB3FB}"/>
              </a:ext>
            </a:extLst>
          </p:cNvPr>
          <p:cNvSpPr txBox="1"/>
          <p:nvPr/>
        </p:nvSpPr>
        <p:spPr>
          <a:xfrm>
            <a:off x="803189" y="3744097"/>
            <a:ext cx="4856206" cy="369332"/>
          </a:xfrm>
          <a:prstGeom prst="rect">
            <a:avLst/>
          </a:prstGeom>
          <a:noFill/>
        </p:spPr>
        <p:txBody>
          <a:bodyPr wrap="square" rtlCol="0">
            <a:spAutoFit/>
          </a:bodyPr>
          <a:lstStyle/>
          <a:p>
            <a:r>
              <a:rPr lang="vi-VN">
                <a:effectLst/>
                <a:ea typeface="Calibri" panose="020F0502020204030204" pitchFamily="34" charset="0"/>
              </a:rPr>
              <a:t>Ante</a:t>
            </a:r>
            <a:r>
              <a:rPr lang="en-GB">
                <a:effectLst/>
                <a:ea typeface="Calibri" panose="020F0502020204030204" pitchFamily="34" charset="0"/>
              </a:rPr>
              <a:t>n</a:t>
            </a:r>
            <a:r>
              <a:rPr lang="vi-VN">
                <a:effectLst/>
                <a:ea typeface="Calibri" panose="020F0502020204030204" pitchFamily="34" charset="0"/>
              </a:rPr>
              <a:t>na Coplanar Waveguide Ground</a:t>
            </a:r>
            <a:endParaRPr lang="vi-VN"/>
          </a:p>
        </p:txBody>
      </p:sp>
    </p:spTree>
    <p:extLst>
      <p:ext uri="{BB962C8B-B14F-4D97-AF65-F5344CB8AC3E}">
        <p14:creationId xmlns:p14="http://schemas.microsoft.com/office/powerpoint/2010/main" val="131305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sp>
        <p:nvSpPr>
          <p:cNvPr id="3" name="TextBox 2">
            <a:extLst>
              <a:ext uri="{FF2B5EF4-FFF2-40B4-BE49-F238E27FC236}">
                <a16:creationId xmlns:a16="http://schemas.microsoft.com/office/drawing/2014/main" id="{34D1888A-DF71-D05C-DB87-2995646FDCE2}"/>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Thiết kế phần mềm nhúng cho MCU</a:t>
            </a:r>
            <a:endParaRPr lang="vi-VN" sz="2400" i="1"/>
          </a:p>
        </p:txBody>
      </p:sp>
      <p:pic>
        <p:nvPicPr>
          <p:cNvPr id="7" name="Picture 6">
            <a:extLst>
              <a:ext uri="{FF2B5EF4-FFF2-40B4-BE49-F238E27FC236}">
                <a16:creationId xmlns:a16="http://schemas.microsoft.com/office/drawing/2014/main" id="{5BAACF00-A7DB-1B67-782E-1D2ECFB27772}"/>
              </a:ext>
            </a:extLst>
          </p:cNvPr>
          <p:cNvPicPr>
            <a:picLocks noChangeAspect="1"/>
          </p:cNvPicPr>
          <p:nvPr/>
        </p:nvPicPr>
        <p:blipFill>
          <a:blip r:embed="rId3"/>
          <a:stretch>
            <a:fillRect/>
          </a:stretch>
        </p:blipFill>
        <p:spPr>
          <a:xfrm>
            <a:off x="3686272" y="1396663"/>
            <a:ext cx="5222057" cy="4882209"/>
          </a:xfrm>
          <a:prstGeom prst="rect">
            <a:avLst/>
          </a:prstGeom>
        </p:spPr>
      </p:pic>
      <p:pic>
        <p:nvPicPr>
          <p:cNvPr id="10" name="Picture 9" descr="Icon&#10;&#10;Description automatically generated">
            <a:extLst>
              <a:ext uri="{FF2B5EF4-FFF2-40B4-BE49-F238E27FC236}">
                <a16:creationId xmlns:a16="http://schemas.microsoft.com/office/drawing/2014/main" id="{D473751B-7DC5-B837-39A4-67FAE8D0D2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3408" y="5059672"/>
            <a:ext cx="1219200" cy="1219200"/>
          </a:xfrm>
          <a:prstGeom prst="rect">
            <a:avLst/>
          </a:prstGeom>
        </p:spPr>
      </p:pic>
      <p:sp>
        <p:nvSpPr>
          <p:cNvPr id="11" name="TextBox 10">
            <a:extLst>
              <a:ext uri="{FF2B5EF4-FFF2-40B4-BE49-F238E27FC236}">
                <a16:creationId xmlns:a16="http://schemas.microsoft.com/office/drawing/2014/main" id="{8FE9F01F-F169-B78F-E9F0-29CC1CB6034C}"/>
              </a:ext>
            </a:extLst>
          </p:cNvPr>
          <p:cNvSpPr txBox="1"/>
          <p:nvPr/>
        </p:nvSpPr>
        <p:spPr>
          <a:xfrm>
            <a:off x="1989056" y="1396663"/>
            <a:ext cx="3987538"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a:t>Cấu hình trên STM32CuBeMX</a:t>
            </a:r>
            <a:endParaRPr lang="vi-VN" sz="2000"/>
          </a:p>
        </p:txBody>
      </p:sp>
    </p:spTree>
    <p:extLst>
      <p:ext uri="{BB962C8B-B14F-4D97-AF65-F5344CB8AC3E}">
        <p14:creationId xmlns:p14="http://schemas.microsoft.com/office/powerpoint/2010/main" val="3791543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sp>
        <p:nvSpPr>
          <p:cNvPr id="3" name="TextBox 2">
            <a:extLst>
              <a:ext uri="{FF2B5EF4-FFF2-40B4-BE49-F238E27FC236}">
                <a16:creationId xmlns:a16="http://schemas.microsoft.com/office/drawing/2014/main" id="{34D1888A-DF71-D05C-DB87-2995646FDCE2}"/>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Thiết kế phần mềm nhúng cho MCU</a:t>
            </a:r>
            <a:endParaRPr lang="vi-VN" sz="2400" i="1"/>
          </a:p>
        </p:txBody>
      </p:sp>
      <p:sp>
        <p:nvSpPr>
          <p:cNvPr id="11" name="TextBox 10">
            <a:extLst>
              <a:ext uri="{FF2B5EF4-FFF2-40B4-BE49-F238E27FC236}">
                <a16:creationId xmlns:a16="http://schemas.microsoft.com/office/drawing/2014/main" id="{8FE9F01F-F169-B78F-E9F0-29CC1CB6034C}"/>
              </a:ext>
            </a:extLst>
          </p:cNvPr>
          <p:cNvSpPr txBox="1"/>
          <p:nvPr/>
        </p:nvSpPr>
        <p:spPr>
          <a:xfrm>
            <a:off x="1989056" y="1396663"/>
            <a:ext cx="3987538"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a:t>Lưu đồ thuật toán</a:t>
            </a:r>
            <a:endParaRPr lang="vi-VN" sz="2000"/>
          </a:p>
        </p:txBody>
      </p:sp>
      <p:pic>
        <p:nvPicPr>
          <p:cNvPr id="4" name="Picture 3" descr="Diagram&#10;&#10;Description automatically generated">
            <a:extLst>
              <a:ext uri="{FF2B5EF4-FFF2-40B4-BE49-F238E27FC236}">
                <a16:creationId xmlns:a16="http://schemas.microsoft.com/office/drawing/2014/main" id="{04AAC6DE-9519-93D7-6FC5-B8CBE58443A1}"/>
              </a:ext>
            </a:extLst>
          </p:cNvPr>
          <p:cNvPicPr>
            <a:picLocks noChangeAspect="1"/>
          </p:cNvPicPr>
          <p:nvPr/>
        </p:nvPicPr>
        <p:blipFill>
          <a:blip r:embed="rId3"/>
          <a:stretch>
            <a:fillRect/>
          </a:stretch>
        </p:blipFill>
        <p:spPr>
          <a:xfrm>
            <a:off x="7231703" y="951936"/>
            <a:ext cx="4078507" cy="5495790"/>
          </a:xfrm>
          <a:prstGeom prst="rect">
            <a:avLst/>
          </a:prstGeom>
        </p:spPr>
      </p:pic>
      <p:pic>
        <p:nvPicPr>
          <p:cNvPr id="5" name="Picture 4" descr="Diagram&#10;&#10;Description automatically generated">
            <a:extLst>
              <a:ext uri="{FF2B5EF4-FFF2-40B4-BE49-F238E27FC236}">
                <a16:creationId xmlns:a16="http://schemas.microsoft.com/office/drawing/2014/main" id="{0FDB8796-24FB-0A3E-7390-D1CA58A43095}"/>
              </a:ext>
            </a:extLst>
          </p:cNvPr>
          <p:cNvPicPr>
            <a:picLocks noChangeAspect="1"/>
          </p:cNvPicPr>
          <p:nvPr/>
        </p:nvPicPr>
        <p:blipFill>
          <a:blip r:embed="rId4"/>
          <a:stretch>
            <a:fillRect/>
          </a:stretch>
        </p:blipFill>
        <p:spPr>
          <a:xfrm>
            <a:off x="1578613" y="2377222"/>
            <a:ext cx="4808424" cy="3453428"/>
          </a:xfrm>
          <a:prstGeom prst="rect">
            <a:avLst/>
          </a:prstGeom>
        </p:spPr>
      </p:pic>
    </p:spTree>
    <p:extLst>
      <p:ext uri="{BB962C8B-B14F-4D97-AF65-F5344CB8AC3E}">
        <p14:creationId xmlns:p14="http://schemas.microsoft.com/office/powerpoint/2010/main" val="523794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3. Kết quả thử nghiệm và đánh giá</a:t>
            </a:r>
          </a:p>
        </p:txBody>
      </p:sp>
      <p:sp>
        <p:nvSpPr>
          <p:cNvPr id="6" name="Rectangle 5">
            <a:extLst>
              <a:ext uri="{FF2B5EF4-FFF2-40B4-BE49-F238E27FC236}">
                <a16:creationId xmlns:a16="http://schemas.microsoft.com/office/drawing/2014/main" id="{A3F0686E-C672-7497-8428-83D6B757DDF4}"/>
              </a:ext>
            </a:extLst>
          </p:cNvPr>
          <p:cNvSpPr/>
          <p:nvPr/>
        </p:nvSpPr>
        <p:spPr>
          <a:xfrm>
            <a:off x="3988340" y="5638803"/>
            <a:ext cx="4215319" cy="3823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MẠCH PCB THỰC TẾ</a:t>
            </a:r>
          </a:p>
        </p:txBody>
      </p:sp>
      <p:pic>
        <p:nvPicPr>
          <p:cNvPr id="4" name="Picture 3" descr="A close-up of a circuit board&#10;&#10;Description automatically generated with medium confidence">
            <a:extLst>
              <a:ext uri="{FF2B5EF4-FFF2-40B4-BE49-F238E27FC236}">
                <a16:creationId xmlns:a16="http://schemas.microsoft.com/office/drawing/2014/main" id="{9DED8DA7-AC8D-5714-C39E-DF1FF643F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792" y="1411832"/>
            <a:ext cx="5131912" cy="4034336"/>
          </a:xfrm>
          <a:prstGeom prst="rect">
            <a:avLst/>
          </a:prstGeom>
        </p:spPr>
      </p:pic>
      <p:pic>
        <p:nvPicPr>
          <p:cNvPr id="8" name="Picture 7" descr="A picture containing text, electronics&#10;&#10;Description automatically generated">
            <a:extLst>
              <a:ext uri="{FF2B5EF4-FFF2-40B4-BE49-F238E27FC236}">
                <a16:creationId xmlns:a16="http://schemas.microsoft.com/office/drawing/2014/main" id="{DA879CE1-144A-E004-6316-64BB017CC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136" y="1411832"/>
            <a:ext cx="4613072" cy="4034336"/>
          </a:xfrm>
          <a:prstGeom prst="rect">
            <a:avLst/>
          </a:prstGeom>
        </p:spPr>
      </p:pic>
    </p:spTree>
    <p:extLst>
      <p:ext uri="{BB962C8B-B14F-4D97-AF65-F5344CB8AC3E}">
        <p14:creationId xmlns:p14="http://schemas.microsoft.com/office/powerpoint/2010/main" val="1504230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D9C83-41D5-4B85-B776-F102189D895F}"/>
              </a:ext>
            </a:extLst>
          </p:cNvPr>
          <p:cNvSpPr>
            <a:spLocks noGrp="1"/>
          </p:cNvSpPr>
          <p:nvPr>
            <p:ph type="title"/>
          </p:nvPr>
        </p:nvSpPr>
        <p:spPr/>
        <p:txBody>
          <a:bodyPr/>
          <a:lstStyle/>
          <a:p>
            <a:r>
              <a:rPr lang="en-US" sz="3200">
                <a:latin typeface="Arial" panose="020B0604020202020204" pitchFamily="34" charset="0"/>
                <a:cs typeface="Arial" panose="020B0604020202020204" pitchFamily="34" charset="0"/>
              </a:rPr>
              <a:t>Nội Dung</a:t>
            </a:r>
          </a:p>
        </p:txBody>
      </p:sp>
      <p:grpSp>
        <p:nvGrpSpPr>
          <p:cNvPr id="53" name="Group 52">
            <a:extLst>
              <a:ext uri="{FF2B5EF4-FFF2-40B4-BE49-F238E27FC236}">
                <a16:creationId xmlns:a16="http://schemas.microsoft.com/office/drawing/2014/main" id="{5D6F1069-6147-38BA-3246-3A00702B6D01}"/>
              </a:ext>
            </a:extLst>
          </p:cNvPr>
          <p:cNvGrpSpPr/>
          <p:nvPr/>
        </p:nvGrpSpPr>
        <p:grpSpPr bwMode="gray">
          <a:xfrm>
            <a:off x="7662334" y="1494953"/>
            <a:ext cx="3529262" cy="3625498"/>
            <a:chOff x="359815" y="-294642"/>
            <a:chExt cx="7253522" cy="7449699"/>
          </a:xfrm>
          <a:effectLst>
            <a:outerShdw blurRad="76200" dir="18900000" sy="23000" kx="-1200000" algn="bl" rotWithShape="0">
              <a:prstClr val="black">
                <a:alpha val="20000"/>
              </a:prstClr>
            </a:outerShdw>
          </a:effectLst>
        </p:grpSpPr>
        <p:sp>
          <p:nvSpPr>
            <p:cNvPr id="54" name="Rectangle 53">
              <a:extLst>
                <a:ext uri="{FF2B5EF4-FFF2-40B4-BE49-F238E27FC236}">
                  <a16:creationId xmlns:a16="http://schemas.microsoft.com/office/drawing/2014/main" id="{39AA490C-CB19-F0BD-05F4-12881BFB5093}"/>
                </a:ext>
              </a:extLst>
            </p:cNvPr>
            <p:cNvSpPr/>
            <p:nvPr/>
          </p:nvSpPr>
          <p:spPr bwMode="gray">
            <a:xfrm>
              <a:off x="547511" y="-225541"/>
              <a:ext cx="6830440" cy="7315200"/>
            </a:xfrm>
            <a:prstGeom prst="rect">
              <a:avLst/>
            </a:prstGeom>
            <a:blipFill dpi="0" rotWithShape="1">
              <a:blip r:embed="rId3" cstate="print">
                <a:alphaModFix amt="65000"/>
                <a:duotone>
                  <a:prstClr val="black"/>
                  <a:schemeClr val="accent3">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55" name="Group 95">
              <a:extLst>
                <a:ext uri="{FF2B5EF4-FFF2-40B4-BE49-F238E27FC236}">
                  <a16:creationId xmlns:a16="http://schemas.microsoft.com/office/drawing/2014/main" id="{520F9144-59B6-BEF0-7DFB-8340D2285508}"/>
                </a:ext>
              </a:extLst>
            </p:cNvPr>
            <p:cNvGrpSpPr/>
            <p:nvPr/>
          </p:nvGrpSpPr>
          <p:grpSpPr bwMode="gray">
            <a:xfrm>
              <a:off x="359815" y="-294642"/>
              <a:ext cx="7253522" cy="7449699"/>
              <a:chOff x="1691428" y="548451"/>
              <a:chExt cx="5596510" cy="5601206"/>
            </a:xfrm>
            <a:effectLst/>
          </p:grpSpPr>
          <p:grpSp>
            <p:nvGrpSpPr>
              <p:cNvPr id="56" name="Group 15">
                <a:extLst>
                  <a:ext uri="{FF2B5EF4-FFF2-40B4-BE49-F238E27FC236}">
                    <a16:creationId xmlns:a16="http://schemas.microsoft.com/office/drawing/2014/main" id="{B07A6184-5B91-CD81-B5ED-2AAD1FBC586B}"/>
                  </a:ext>
                </a:extLst>
              </p:cNvPr>
              <p:cNvGrpSpPr/>
              <p:nvPr/>
            </p:nvGrpSpPr>
            <p:grpSpPr bwMode="gray">
              <a:xfrm>
                <a:off x="1865970" y="676854"/>
                <a:ext cx="5240354" cy="5289923"/>
                <a:chOff x="1865970" y="676854"/>
                <a:chExt cx="5240354" cy="5289923"/>
              </a:xfrm>
            </p:grpSpPr>
            <p:sp>
              <p:nvSpPr>
                <p:cNvPr id="73" name="Freeform 55">
                  <a:extLst>
                    <a:ext uri="{FF2B5EF4-FFF2-40B4-BE49-F238E27FC236}">
                      <a16:creationId xmlns:a16="http://schemas.microsoft.com/office/drawing/2014/main" id="{9655C37B-5048-AA25-DF2B-DAC429E70D68}"/>
                    </a:ext>
                  </a:extLst>
                </p:cNvPr>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44450">
                  <a:gradFill flip="none" rotWithShape="1">
                    <a:gsLst>
                      <a:gs pos="0">
                        <a:schemeClr val="accent1"/>
                      </a:gs>
                      <a:gs pos="100000">
                        <a:schemeClr val="accent2"/>
                      </a:gs>
                    </a:gsLst>
                    <a:lin ang="15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4" name="Freeform 56">
                  <a:extLst>
                    <a:ext uri="{FF2B5EF4-FFF2-40B4-BE49-F238E27FC236}">
                      <a16:creationId xmlns:a16="http://schemas.microsoft.com/office/drawing/2014/main" id="{8535E6EB-8207-E65F-79F7-CDE31E4BE4BD}"/>
                    </a:ext>
                  </a:extLst>
                </p:cNvPr>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444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5" name="Freeform 57">
                  <a:extLst>
                    <a:ext uri="{FF2B5EF4-FFF2-40B4-BE49-F238E27FC236}">
                      <a16:creationId xmlns:a16="http://schemas.microsoft.com/office/drawing/2014/main" id="{CE42005F-B80D-E623-2F25-75CF6338BE70}"/>
                    </a:ext>
                  </a:extLst>
                </p:cNvPr>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6" name="Freeform 58">
                  <a:extLst>
                    <a:ext uri="{FF2B5EF4-FFF2-40B4-BE49-F238E27FC236}">
                      <a16:creationId xmlns:a16="http://schemas.microsoft.com/office/drawing/2014/main" id="{02EE487A-BB2C-5F72-5F6E-245810B94465}"/>
                    </a:ext>
                  </a:extLst>
                </p:cNvPr>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44450">
                  <a:gradFill flip="none" rotWithShape="1">
                    <a:gsLst>
                      <a:gs pos="35000">
                        <a:schemeClr val="accent1"/>
                      </a:gs>
                      <a:gs pos="62000">
                        <a:schemeClr val="accent2"/>
                      </a:gs>
                    </a:gsLst>
                    <a:lin ang="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Freeform 59">
                  <a:extLst>
                    <a:ext uri="{FF2B5EF4-FFF2-40B4-BE49-F238E27FC236}">
                      <a16:creationId xmlns:a16="http://schemas.microsoft.com/office/drawing/2014/main" id="{21387D48-3B48-25E1-A171-9D8A4797819E}"/>
                    </a:ext>
                  </a:extLst>
                </p:cNvPr>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Freeform 60">
                  <a:extLst>
                    <a:ext uri="{FF2B5EF4-FFF2-40B4-BE49-F238E27FC236}">
                      <a16:creationId xmlns:a16="http://schemas.microsoft.com/office/drawing/2014/main" id="{FD0D118D-92C6-9D44-30AC-098719680117}"/>
                    </a:ext>
                  </a:extLst>
                </p:cNvPr>
                <p:cNvSpPr/>
                <p:nvPr/>
              </p:nvSpPr>
              <p:spPr bwMode="gray">
                <a:xfrm>
                  <a:off x="5775898" y="4163587"/>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9" name="Freeform 61">
                  <a:extLst>
                    <a:ext uri="{FF2B5EF4-FFF2-40B4-BE49-F238E27FC236}">
                      <a16:creationId xmlns:a16="http://schemas.microsoft.com/office/drawing/2014/main" id="{234A351C-B9C7-66FC-CF2C-DE5FBF74B2CD}"/>
                    </a:ext>
                  </a:extLst>
                </p:cNvPr>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0" name="Freeform 62">
                  <a:extLst>
                    <a:ext uri="{FF2B5EF4-FFF2-40B4-BE49-F238E27FC236}">
                      <a16:creationId xmlns:a16="http://schemas.microsoft.com/office/drawing/2014/main" id="{2C2626D6-9DF4-B110-9756-737344A6A9E3}"/>
                    </a:ext>
                  </a:extLst>
                </p:cNvPr>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1" name="Freeform 63">
                  <a:extLst>
                    <a:ext uri="{FF2B5EF4-FFF2-40B4-BE49-F238E27FC236}">
                      <a16:creationId xmlns:a16="http://schemas.microsoft.com/office/drawing/2014/main" id="{D3489938-76A8-3980-8E48-2143B3326C52}"/>
                    </a:ext>
                  </a:extLst>
                </p:cNvPr>
                <p:cNvSpPr/>
                <p:nvPr/>
              </p:nvSpPr>
              <p:spPr bwMode="gray">
                <a:xfrm>
                  <a:off x="2936511" y="684988"/>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2" name="Freeform 64">
                  <a:extLst>
                    <a:ext uri="{FF2B5EF4-FFF2-40B4-BE49-F238E27FC236}">
                      <a16:creationId xmlns:a16="http://schemas.microsoft.com/office/drawing/2014/main" id="{4D098FF0-3C3A-4260-27D7-87F05A759F78}"/>
                    </a:ext>
                  </a:extLst>
                </p:cNvPr>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3" name="Freeform 65">
                  <a:extLst>
                    <a:ext uri="{FF2B5EF4-FFF2-40B4-BE49-F238E27FC236}">
                      <a16:creationId xmlns:a16="http://schemas.microsoft.com/office/drawing/2014/main" id="{82E05F35-FA15-71F5-8D6C-E82437E8F3DA}"/>
                    </a:ext>
                  </a:extLst>
                </p:cNvPr>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4" name="Freeform 66">
                  <a:extLst>
                    <a:ext uri="{FF2B5EF4-FFF2-40B4-BE49-F238E27FC236}">
                      <a16:creationId xmlns:a16="http://schemas.microsoft.com/office/drawing/2014/main" id="{7AE3BA22-7E7C-BDA2-1F7C-F6FCFC9F008F}"/>
                    </a:ext>
                  </a:extLst>
                </p:cNvPr>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5" name="Freeform 67">
                  <a:extLst>
                    <a:ext uri="{FF2B5EF4-FFF2-40B4-BE49-F238E27FC236}">
                      <a16:creationId xmlns:a16="http://schemas.microsoft.com/office/drawing/2014/main" id="{5885DBE3-A7AB-E550-5DDE-372EB0481FB5}"/>
                    </a:ext>
                  </a:extLst>
                </p:cNvPr>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6" name="Freeform 68">
                  <a:extLst>
                    <a:ext uri="{FF2B5EF4-FFF2-40B4-BE49-F238E27FC236}">
                      <a16:creationId xmlns:a16="http://schemas.microsoft.com/office/drawing/2014/main" id="{10DA2424-6A98-FA50-66A5-5ECA6976A23F}"/>
                    </a:ext>
                  </a:extLst>
                </p:cNvPr>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7" name="Freeform 69">
                  <a:extLst>
                    <a:ext uri="{FF2B5EF4-FFF2-40B4-BE49-F238E27FC236}">
                      <a16:creationId xmlns:a16="http://schemas.microsoft.com/office/drawing/2014/main" id="{43A2BF02-A18A-D2DA-8946-3EB0417C9885}"/>
                    </a:ext>
                  </a:extLst>
                </p:cNvPr>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8" name="Freeform 70">
                  <a:extLst>
                    <a:ext uri="{FF2B5EF4-FFF2-40B4-BE49-F238E27FC236}">
                      <a16:creationId xmlns:a16="http://schemas.microsoft.com/office/drawing/2014/main" id="{0CB6BAF9-4803-80D4-B7F8-5B33E80F5A07}"/>
                    </a:ext>
                  </a:extLst>
                </p:cNvPr>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444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Freeform 71">
                  <a:extLst>
                    <a:ext uri="{FF2B5EF4-FFF2-40B4-BE49-F238E27FC236}">
                      <a16:creationId xmlns:a16="http://schemas.microsoft.com/office/drawing/2014/main" id="{3FD3C535-C98D-370A-B802-2DEAAE788C7B}"/>
                    </a:ext>
                  </a:extLst>
                </p:cNvPr>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0" name="Freeform 72">
                  <a:extLst>
                    <a:ext uri="{FF2B5EF4-FFF2-40B4-BE49-F238E27FC236}">
                      <a16:creationId xmlns:a16="http://schemas.microsoft.com/office/drawing/2014/main" id="{1EE3D794-98BC-9225-2E48-B9EEDA1748F0}"/>
                    </a:ext>
                  </a:extLst>
                </p:cNvPr>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a:gradFill flip="none" rotWithShape="1">
                    <a:gsLst>
                      <a:gs pos="0">
                        <a:schemeClr val="accent2"/>
                      </a:gs>
                      <a:gs pos="100000">
                        <a:schemeClr val="accent3"/>
                      </a:gs>
                    </a:gsLst>
                    <a:lin ang="3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1" name="Freeform 73">
                  <a:extLst>
                    <a:ext uri="{FF2B5EF4-FFF2-40B4-BE49-F238E27FC236}">
                      <a16:creationId xmlns:a16="http://schemas.microsoft.com/office/drawing/2014/main" id="{DAF6A731-2415-2F20-017E-D47448399A93}"/>
                    </a:ext>
                  </a:extLst>
                </p:cNvPr>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gradFill flip="none" rotWithShape="1">
                    <a:gsLst>
                      <a:gs pos="0">
                        <a:schemeClr val="accent2"/>
                      </a:gs>
                      <a:gs pos="100000">
                        <a:schemeClr val="accent3"/>
                      </a:gs>
                    </a:gsLst>
                    <a:lin ang="6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2" name="Freeform 74">
                  <a:extLst>
                    <a:ext uri="{FF2B5EF4-FFF2-40B4-BE49-F238E27FC236}">
                      <a16:creationId xmlns:a16="http://schemas.microsoft.com/office/drawing/2014/main" id="{991DF721-8359-1B93-04F4-CFB3E4CF9B90}"/>
                    </a:ext>
                  </a:extLst>
                </p:cNvPr>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gradFill flip="none" rotWithShape="1">
                    <a:gsLst>
                      <a:gs pos="0">
                        <a:schemeClr val="accent2"/>
                      </a:gs>
                      <a:gs pos="100000">
                        <a:schemeClr val="accent3"/>
                      </a:gs>
                    </a:gsLst>
                    <a:lin ang="6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3" name="Freeform 75">
                  <a:extLst>
                    <a:ext uri="{FF2B5EF4-FFF2-40B4-BE49-F238E27FC236}">
                      <a16:creationId xmlns:a16="http://schemas.microsoft.com/office/drawing/2014/main" id="{71F13D85-E23B-7800-AFBC-BCC934135851}"/>
                    </a:ext>
                  </a:extLst>
                </p:cNvPr>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28575">
                  <a:gradFill flip="none" rotWithShape="1">
                    <a:gsLst>
                      <a:gs pos="0">
                        <a:schemeClr val="accent2"/>
                      </a:gs>
                      <a:gs pos="100000">
                        <a:schemeClr val="accent3"/>
                      </a:gs>
                    </a:gsLst>
                    <a:lin ang="9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57" name="Oval 56">
                <a:extLst>
                  <a:ext uri="{FF2B5EF4-FFF2-40B4-BE49-F238E27FC236}">
                    <a16:creationId xmlns:a16="http://schemas.microsoft.com/office/drawing/2014/main" id="{3A2AEEA8-B853-5F98-8C7F-6FD8C1128A81}"/>
                  </a:ext>
                </a:extLst>
              </p:cNvPr>
              <p:cNvSpPr/>
              <p:nvPr/>
            </p:nvSpPr>
            <p:spPr bwMode="gray">
              <a:xfrm>
                <a:off x="4159764" y="2958277"/>
                <a:ext cx="1040511" cy="1013958"/>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292100" h="292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8" name="Oval 57">
                <a:extLst>
                  <a:ext uri="{FF2B5EF4-FFF2-40B4-BE49-F238E27FC236}">
                    <a16:creationId xmlns:a16="http://schemas.microsoft.com/office/drawing/2014/main" id="{ABD32E8B-4BD9-F30D-567B-FD1C05ABC833}"/>
                  </a:ext>
                </a:extLst>
              </p:cNvPr>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9" name="Oval 58">
                <a:extLst>
                  <a:ext uri="{FF2B5EF4-FFF2-40B4-BE49-F238E27FC236}">
                    <a16:creationId xmlns:a16="http://schemas.microsoft.com/office/drawing/2014/main" id="{14189E64-20EA-FA5B-D6E9-57BA7CCC42EC}"/>
                  </a:ext>
                </a:extLst>
              </p:cNvPr>
              <p:cNvSpPr/>
              <p:nvPr/>
            </p:nvSpPr>
            <p:spPr bwMode="gray">
              <a:xfrm>
                <a:off x="2545572" y="2653653"/>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5E94D464-B0F9-7907-B60C-A61F0C83D90C}"/>
                  </a:ext>
                </a:extLst>
              </p:cNvPr>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C1165E06-8B79-9CEC-A586-633657D61AC6}"/>
                  </a:ext>
                </a:extLst>
              </p:cNvPr>
              <p:cNvSpPr/>
              <p:nvPr/>
            </p:nvSpPr>
            <p:spPr bwMode="gray">
              <a:xfrm>
                <a:off x="3254686" y="4708918"/>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BDF7F5A3-0AE3-0C56-C623-1EED148230E7}"/>
                  </a:ext>
                </a:extLst>
              </p:cNvPr>
              <p:cNvSpPr/>
              <p:nvPr/>
            </p:nvSpPr>
            <p:spPr bwMode="gray">
              <a:xfrm>
                <a:off x="5455972" y="4646331"/>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32F397C2-9D7B-B5D8-EE12-0843591DB15B}"/>
                  </a:ext>
                </a:extLst>
              </p:cNvPr>
              <p:cNvSpPr/>
              <p:nvPr/>
            </p:nvSpPr>
            <p:spPr bwMode="gray">
              <a:xfrm>
                <a:off x="2804511" y="115306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1A824E03-768B-8648-58DB-5970F7519C6F}"/>
                  </a:ext>
                </a:extLst>
              </p:cNvPr>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133AC34D-714E-A4ED-AF05-97B2B5240F2C}"/>
                  </a:ext>
                </a:extLst>
              </p:cNvPr>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3D2184E7-E8C1-A06B-5E88-95E96C34FAB0}"/>
                  </a:ext>
                </a:extLst>
              </p:cNvPr>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09AE6F81-6BF0-6A3F-9340-9FF01AC73D0F}"/>
                  </a:ext>
                </a:extLst>
              </p:cNvPr>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E9199D2-A31D-BF28-D1A4-4A432CD3D31E}"/>
                  </a:ext>
                </a:extLst>
              </p:cNvPr>
              <p:cNvSpPr/>
              <p:nvPr/>
            </p:nvSpPr>
            <p:spPr bwMode="gray">
              <a:xfrm>
                <a:off x="4467290" y="578389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C9C61045-5BB6-259C-8048-54B3FCA23F6F}"/>
                  </a:ext>
                </a:extLst>
              </p:cNvPr>
              <p:cNvSpPr/>
              <p:nvPr/>
            </p:nvSpPr>
            <p:spPr bwMode="gray">
              <a:xfrm>
                <a:off x="5873864" y="535408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0" name="Oval 69">
                <a:extLst>
                  <a:ext uri="{FF2B5EF4-FFF2-40B4-BE49-F238E27FC236}">
                    <a16:creationId xmlns:a16="http://schemas.microsoft.com/office/drawing/2014/main" id="{BD5DC610-F725-008E-1EC3-FB739D2940DE}"/>
                  </a:ext>
                </a:extLst>
              </p:cNvPr>
              <p:cNvSpPr/>
              <p:nvPr/>
            </p:nvSpPr>
            <p:spPr bwMode="gray">
              <a:xfrm>
                <a:off x="3005883" y="548182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85EDADC9-358B-602D-BF61-D42A7BDF87F6}"/>
                  </a:ext>
                </a:extLst>
              </p:cNvPr>
              <p:cNvSpPr/>
              <p:nvPr/>
            </p:nvSpPr>
            <p:spPr bwMode="gray">
              <a:xfrm>
                <a:off x="1866649" y="409738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02A1012E-D1EF-38B3-3CE5-8137FA62C469}"/>
                  </a:ext>
                </a:extLst>
              </p:cNvPr>
              <p:cNvSpPr/>
              <p:nvPr/>
            </p:nvSpPr>
            <p:spPr bwMode="gray">
              <a:xfrm>
                <a:off x="1691428" y="244945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
        <p:nvSpPr>
          <p:cNvPr id="94" name="Rounded Rectangle 20">
            <a:extLst>
              <a:ext uri="{FF2B5EF4-FFF2-40B4-BE49-F238E27FC236}">
                <a16:creationId xmlns:a16="http://schemas.microsoft.com/office/drawing/2014/main" id="{35B3EB23-B0FC-E776-5E5E-EF1E9CE8BF46}"/>
              </a:ext>
            </a:extLst>
          </p:cNvPr>
          <p:cNvSpPr/>
          <p:nvPr/>
        </p:nvSpPr>
        <p:spPr bwMode="gray">
          <a:xfrm>
            <a:off x="970383" y="1521271"/>
            <a:ext cx="6842932" cy="648000"/>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TỔNG QUAN ĐỀ TÀI</a:t>
            </a:r>
          </a:p>
        </p:txBody>
      </p:sp>
      <p:sp>
        <p:nvSpPr>
          <p:cNvPr id="95" name="Oval 94">
            <a:extLst>
              <a:ext uri="{FF2B5EF4-FFF2-40B4-BE49-F238E27FC236}">
                <a16:creationId xmlns:a16="http://schemas.microsoft.com/office/drawing/2014/main" id="{F31E5799-CA44-3775-F171-A17BB347B966}"/>
              </a:ext>
            </a:extLst>
          </p:cNvPr>
          <p:cNvSpPr/>
          <p:nvPr/>
        </p:nvSpPr>
        <p:spPr bwMode="gray">
          <a:xfrm>
            <a:off x="7620007" y="1592310"/>
            <a:ext cx="467875" cy="486685"/>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sp>
        <p:nvSpPr>
          <p:cNvPr id="96" name="Rounded Rectangle 21">
            <a:extLst>
              <a:ext uri="{FF2B5EF4-FFF2-40B4-BE49-F238E27FC236}">
                <a16:creationId xmlns:a16="http://schemas.microsoft.com/office/drawing/2014/main" id="{FBB0D0B7-0497-58EE-A0CC-60865CC6985E}"/>
              </a:ext>
            </a:extLst>
          </p:cNvPr>
          <p:cNvSpPr/>
          <p:nvPr/>
        </p:nvSpPr>
        <p:spPr bwMode="gray">
          <a:xfrm>
            <a:off x="970383" y="2509790"/>
            <a:ext cx="6290591" cy="64800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PHÂN TÍCH VÀ THIẾT KẾ</a:t>
            </a:r>
          </a:p>
        </p:txBody>
      </p:sp>
      <p:sp>
        <p:nvSpPr>
          <p:cNvPr id="97" name="Oval 96">
            <a:extLst>
              <a:ext uri="{FF2B5EF4-FFF2-40B4-BE49-F238E27FC236}">
                <a16:creationId xmlns:a16="http://schemas.microsoft.com/office/drawing/2014/main" id="{5DB571F6-BD01-0335-73B7-F2F79B4EDE19}"/>
              </a:ext>
            </a:extLst>
          </p:cNvPr>
          <p:cNvSpPr/>
          <p:nvPr/>
        </p:nvSpPr>
        <p:spPr bwMode="gray">
          <a:xfrm>
            <a:off x="7005600" y="2592114"/>
            <a:ext cx="461165" cy="48129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sp>
        <p:nvSpPr>
          <p:cNvPr id="98" name="Rounded Rectangle 21">
            <a:extLst>
              <a:ext uri="{FF2B5EF4-FFF2-40B4-BE49-F238E27FC236}">
                <a16:creationId xmlns:a16="http://schemas.microsoft.com/office/drawing/2014/main" id="{8453165A-1E9B-51C6-BA93-0C07A5505466}"/>
              </a:ext>
            </a:extLst>
          </p:cNvPr>
          <p:cNvSpPr/>
          <p:nvPr/>
        </p:nvSpPr>
        <p:spPr bwMode="gray">
          <a:xfrm>
            <a:off x="970383" y="3517902"/>
            <a:ext cx="6342769" cy="648000"/>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KẾT QUẢ THỬ NGHIỆM VÀ ĐÁNH GIÁ</a:t>
            </a:r>
          </a:p>
        </p:txBody>
      </p:sp>
      <p:sp>
        <p:nvSpPr>
          <p:cNvPr id="99" name="Oval 98">
            <a:extLst>
              <a:ext uri="{FF2B5EF4-FFF2-40B4-BE49-F238E27FC236}">
                <a16:creationId xmlns:a16="http://schemas.microsoft.com/office/drawing/2014/main" id="{AE55B470-F298-487A-0419-E78505D25706}"/>
              </a:ext>
            </a:extLst>
          </p:cNvPr>
          <p:cNvSpPr/>
          <p:nvPr/>
        </p:nvSpPr>
        <p:spPr bwMode="gray">
          <a:xfrm>
            <a:off x="7190882" y="3638242"/>
            <a:ext cx="464952" cy="437737"/>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00" name="Rounded Rectangle 21">
            <a:extLst>
              <a:ext uri="{FF2B5EF4-FFF2-40B4-BE49-F238E27FC236}">
                <a16:creationId xmlns:a16="http://schemas.microsoft.com/office/drawing/2014/main" id="{12CDCC7E-E769-7A6E-8295-9CFF86AD2C73}"/>
              </a:ext>
            </a:extLst>
          </p:cNvPr>
          <p:cNvSpPr/>
          <p:nvPr/>
        </p:nvSpPr>
        <p:spPr bwMode="gray">
          <a:xfrm>
            <a:off x="970384" y="4517261"/>
            <a:ext cx="6954788" cy="648000"/>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KẾT LUẬN VÀ H</a:t>
            </a:r>
            <a:r>
              <a:rPr lang="vi-VN" sz="2400" b="1">
                <a:solidFill>
                  <a:srgbClr val="000000"/>
                </a:solidFill>
                <a:latin typeface="Arial" panose="020B0604020202020204" pitchFamily="34" charset="0"/>
                <a:cs typeface="Arial" panose="020B0604020202020204" pitchFamily="34" charset="0"/>
              </a:rPr>
              <a:t>Ư</a:t>
            </a:r>
            <a:r>
              <a:rPr lang="en-US" sz="2400" b="1">
                <a:solidFill>
                  <a:srgbClr val="000000"/>
                </a:solidFill>
                <a:latin typeface="Arial" panose="020B0604020202020204" pitchFamily="34" charset="0"/>
                <a:cs typeface="Arial" panose="020B0604020202020204" pitchFamily="34" charset="0"/>
              </a:rPr>
              <a:t>ỚNG PHÁT TRIỂN</a:t>
            </a:r>
          </a:p>
        </p:txBody>
      </p:sp>
      <p:sp>
        <p:nvSpPr>
          <p:cNvPr id="101" name="Oval 100">
            <a:extLst>
              <a:ext uri="{FF2B5EF4-FFF2-40B4-BE49-F238E27FC236}">
                <a16:creationId xmlns:a16="http://schemas.microsoft.com/office/drawing/2014/main" id="{C6B825B3-6AD3-4051-9454-B456A9E8496B}"/>
              </a:ext>
            </a:extLst>
          </p:cNvPr>
          <p:cNvSpPr/>
          <p:nvPr/>
        </p:nvSpPr>
        <p:spPr bwMode="gray">
          <a:xfrm>
            <a:off x="7731553" y="4587111"/>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78710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3. Kết quả thử nghiệm và đánh giá</a:t>
            </a:r>
          </a:p>
        </p:txBody>
      </p:sp>
      <p:sp>
        <p:nvSpPr>
          <p:cNvPr id="3" name="TextBox 2">
            <a:extLst>
              <a:ext uri="{FF2B5EF4-FFF2-40B4-BE49-F238E27FC236}">
                <a16:creationId xmlns:a16="http://schemas.microsoft.com/office/drawing/2014/main" id="{20385F58-68DC-10AB-5DBA-A034466D4DFA}"/>
              </a:ext>
            </a:extLst>
          </p:cNvPr>
          <p:cNvSpPr txBox="1"/>
          <p:nvPr/>
        </p:nvSpPr>
        <p:spPr>
          <a:xfrm>
            <a:off x="1466721" y="885948"/>
            <a:ext cx="9407755" cy="461665"/>
          </a:xfrm>
          <a:prstGeom prst="rect">
            <a:avLst/>
          </a:prstGeom>
          <a:noFill/>
        </p:spPr>
        <p:txBody>
          <a:bodyPr wrap="square" rtlCol="0">
            <a:spAutoFit/>
          </a:bodyPr>
          <a:lstStyle/>
          <a:p>
            <a:pPr marL="285750" indent="-285750">
              <a:buFont typeface="Arial" panose="020B0604020202020204" pitchFamily="34" charset="0"/>
              <a:buChar char="•"/>
            </a:pPr>
            <a:r>
              <a:rPr lang="en-US" sz="2400" i="1" err="1"/>
              <a:t>Thử</a:t>
            </a:r>
            <a:r>
              <a:rPr lang="en-US" sz="2400" i="1"/>
              <a:t> </a:t>
            </a:r>
            <a:r>
              <a:rPr lang="en-US" sz="2400" i="1" err="1"/>
              <a:t>nghiệm</a:t>
            </a:r>
            <a:r>
              <a:rPr lang="en-US" sz="2400" i="1"/>
              <a:t> </a:t>
            </a:r>
            <a:r>
              <a:rPr lang="en-US" sz="2400" i="1" err="1"/>
              <a:t>hoạt</a:t>
            </a:r>
            <a:r>
              <a:rPr lang="en-US" sz="2400" i="1"/>
              <a:t> </a:t>
            </a:r>
            <a:r>
              <a:rPr lang="en-US" sz="2400" i="1" err="1"/>
              <a:t>động</a:t>
            </a:r>
            <a:r>
              <a:rPr lang="en-US" sz="2400" i="1"/>
              <a:t> </a:t>
            </a:r>
            <a:r>
              <a:rPr lang="en-US" sz="2400" i="1" err="1"/>
              <a:t>của</a:t>
            </a:r>
            <a:r>
              <a:rPr lang="en-US" sz="2400" i="1"/>
              <a:t> </a:t>
            </a:r>
            <a:r>
              <a:rPr lang="en-US" sz="2400" i="1" err="1"/>
              <a:t>khối</a:t>
            </a:r>
            <a:r>
              <a:rPr lang="en-US" sz="2400" i="1"/>
              <a:t> </a:t>
            </a:r>
            <a:r>
              <a:rPr lang="en-US" sz="2400" i="1" err="1"/>
              <a:t>nguồn</a:t>
            </a:r>
            <a:r>
              <a:rPr lang="en-US" sz="2400" i="1"/>
              <a:t> </a:t>
            </a:r>
            <a:r>
              <a:rPr lang="en-US" sz="2400" i="1" err="1"/>
              <a:t>với</a:t>
            </a:r>
            <a:r>
              <a:rPr lang="en-US" sz="2400" i="1"/>
              <a:t> </a:t>
            </a:r>
            <a:r>
              <a:rPr lang="en-US" sz="2400" i="1" err="1"/>
              <a:t>điện</a:t>
            </a:r>
            <a:r>
              <a:rPr lang="en-US" sz="2400" i="1"/>
              <a:t> </a:t>
            </a:r>
            <a:r>
              <a:rPr lang="en-US" sz="2400" i="1" err="1"/>
              <a:t>áp</a:t>
            </a:r>
            <a:r>
              <a:rPr lang="en-US" sz="2400" i="1"/>
              <a:t> </a:t>
            </a:r>
            <a:r>
              <a:rPr lang="en-US" sz="2400" i="1" err="1"/>
              <a:t>nguồn</a:t>
            </a:r>
            <a:r>
              <a:rPr lang="en-US" sz="2400" i="1"/>
              <a:t> </a:t>
            </a:r>
            <a:r>
              <a:rPr lang="en-US" sz="2400" i="1" err="1"/>
              <a:t>cấp</a:t>
            </a:r>
            <a:r>
              <a:rPr lang="en-US" sz="2400" i="1"/>
              <a:t> là 4.1V</a:t>
            </a:r>
            <a:endParaRPr lang="vi-VN" sz="2400" i="1"/>
          </a:p>
        </p:txBody>
      </p:sp>
      <p:graphicFrame>
        <p:nvGraphicFramePr>
          <p:cNvPr id="4" name="Table 3">
            <a:extLst>
              <a:ext uri="{FF2B5EF4-FFF2-40B4-BE49-F238E27FC236}">
                <a16:creationId xmlns:a16="http://schemas.microsoft.com/office/drawing/2014/main" id="{9398FE26-340C-A8B8-7B17-7BBA2FA6D5C1}"/>
              </a:ext>
            </a:extLst>
          </p:cNvPr>
          <p:cNvGraphicFramePr>
            <a:graphicFrameLocks noGrp="1"/>
          </p:cNvGraphicFramePr>
          <p:nvPr>
            <p:extLst>
              <p:ext uri="{D42A27DB-BD31-4B8C-83A1-F6EECF244321}">
                <p14:modId xmlns:p14="http://schemas.microsoft.com/office/powerpoint/2010/main" val="2538741318"/>
              </p:ext>
            </p:extLst>
          </p:nvPr>
        </p:nvGraphicFramePr>
        <p:xfrm>
          <a:off x="1811696" y="1434469"/>
          <a:ext cx="6480777" cy="1916450"/>
        </p:xfrm>
        <a:graphic>
          <a:graphicData uri="http://schemas.openxmlformats.org/drawingml/2006/table">
            <a:tbl>
              <a:tblPr firstRow="1" firstCol="1" bandRow="1">
                <a:tableStyleId>{5C22544A-7EE6-4342-B048-85BDC9FD1C3A}</a:tableStyleId>
              </a:tblPr>
              <a:tblGrid>
                <a:gridCol w="1850234">
                  <a:extLst>
                    <a:ext uri="{9D8B030D-6E8A-4147-A177-3AD203B41FA5}">
                      <a16:colId xmlns:a16="http://schemas.microsoft.com/office/drawing/2014/main" val="1358071301"/>
                    </a:ext>
                  </a:extLst>
                </a:gridCol>
                <a:gridCol w="1389393">
                  <a:extLst>
                    <a:ext uri="{9D8B030D-6E8A-4147-A177-3AD203B41FA5}">
                      <a16:colId xmlns:a16="http://schemas.microsoft.com/office/drawing/2014/main" val="3682274678"/>
                    </a:ext>
                  </a:extLst>
                </a:gridCol>
                <a:gridCol w="2181367">
                  <a:extLst>
                    <a:ext uri="{9D8B030D-6E8A-4147-A177-3AD203B41FA5}">
                      <a16:colId xmlns:a16="http://schemas.microsoft.com/office/drawing/2014/main" val="249009155"/>
                    </a:ext>
                  </a:extLst>
                </a:gridCol>
                <a:gridCol w="1059783">
                  <a:extLst>
                    <a:ext uri="{9D8B030D-6E8A-4147-A177-3AD203B41FA5}">
                      <a16:colId xmlns:a16="http://schemas.microsoft.com/office/drawing/2014/main" val="2400079018"/>
                    </a:ext>
                  </a:extLst>
                </a:gridCol>
              </a:tblGrid>
              <a:tr h="978761">
                <a:tc>
                  <a:txBody>
                    <a:bodyPr/>
                    <a:lstStyle/>
                    <a:p>
                      <a:pPr marL="0" marR="0" algn="ctr">
                        <a:lnSpc>
                          <a:spcPct val="115000"/>
                        </a:lnSpc>
                        <a:spcBef>
                          <a:spcPts val="0"/>
                        </a:spcBef>
                        <a:spcAft>
                          <a:spcPts val="0"/>
                        </a:spcAft>
                      </a:pPr>
                      <a:r>
                        <a:rPr lang="vi-VN" sz="1400">
                          <a:effectLst/>
                        </a:rPr>
                        <a:t>Thông số cần đo</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rPr>
                        <a:t>Giá trị tính toán</a:t>
                      </a:r>
                      <a:endParaRPr lang="vi-VN" sz="1100">
                        <a:effectLst/>
                      </a:endParaRPr>
                    </a:p>
                    <a:p>
                      <a:pPr marL="0" marR="0" algn="ctr">
                        <a:lnSpc>
                          <a:spcPct val="115000"/>
                        </a:lnSpc>
                        <a:spcBef>
                          <a:spcPts val="0"/>
                        </a:spcBef>
                        <a:spcAft>
                          <a:spcPts val="0"/>
                        </a:spcAft>
                      </a:pPr>
                      <a:r>
                        <a:rPr lang="vi-VN" sz="1400">
                          <a:effectLst/>
                        </a:rPr>
                        <a:t>(V)</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rPr>
                        <a:t>Giá trị đo trung bình sau 10 lần (V)</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rPr>
                        <a:t>Sai số</a:t>
                      </a:r>
                      <a:endParaRPr lang="vi-VN" sz="1100">
                        <a:effectLst/>
                      </a:endParaRPr>
                    </a:p>
                    <a:p>
                      <a:pPr marL="0" marR="0" algn="ctr">
                        <a:lnSpc>
                          <a:spcPct val="115000"/>
                        </a:lnSpc>
                        <a:spcBef>
                          <a:spcPts val="0"/>
                        </a:spcBef>
                        <a:spcAft>
                          <a:spcPts val="0"/>
                        </a:spcAft>
                      </a:pPr>
                      <a:r>
                        <a:rPr lang="vi-VN" sz="1400">
                          <a:effectLst/>
                        </a:rPr>
                        <a:t>(%)</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44987463"/>
                  </a:ext>
                </a:extLst>
              </a:tr>
              <a:tr h="313829">
                <a:tc>
                  <a:txBody>
                    <a:bodyPr/>
                    <a:lstStyle/>
                    <a:p>
                      <a:pPr marL="0" marR="0">
                        <a:lnSpc>
                          <a:spcPct val="115000"/>
                        </a:lnSpc>
                        <a:spcBef>
                          <a:spcPts val="0"/>
                        </a:spcBef>
                        <a:spcAft>
                          <a:spcPts val="0"/>
                        </a:spcAft>
                      </a:pPr>
                      <a:r>
                        <a:rPr lang="vi-VN" sz="1400">
                          <a:effectLst/>
                        </a:rPr>
                        <a:t>Điện áp MCU</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latin typeface="Arial" panose="020B0604020202020204" pitchFamily="34" charset="0"/>
                          <a:cs typeface="Arial" panose="020B0604020202020204" pitchFamily="34" charset="0"/>
                        </a:rPr>
                        <a:t>3.3</a:t>
                      </a:r>
                      <a:endParaRPr lang="vi-V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latin typeface="Arial" panose="020B0604020202020204" pitchFamily="34" charset="0"/>
                          <a:cs typeface="Arial" panose="020B0604020202020204" pitchFamily="34" charset="0"/>
                        </a:rPr>
                        <a:t>3.</a:t>
                      </a:r>
                      <a:r>
                        <a:rPr lang="en-US" sz="1400">
                          <a:effectLst/>
                          <a:latin typeface="Arial" panose="020B0604020202020204" pitchFamily="34" charset="0"/>
                          <a:cs typeface="Arial" panose="020B0604020202020204" pitchFamily="34" charset="0"/>
                        </a:rPr>
                        <a:t>32</a:t>
                      </a:r>
                      <a:endParaRPr lang="vi-V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latin typeface="Arial" panose="020B0604020202020204" pitchFamily="34" charset="0"/>
                          <a:cs typeface="Arial" panose="020B0604020202020204" pitchFamily="34" charset="0"/>
                        </a:rPr>
                        <a:t>0.61</a:t>
                      </a:r>
                      <a:endParaRPr lang="vi-V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98825371"/>
                  </a:ext>
                </a:extLst>
              </a:tr>
              <a:tr h="311930">
                <a:tc>
                  <a:txBody>
                    <a:bodyPr/>
                    <a:lstStyle/>
                    <a:p>
                      <a:pPr marL="0" marR="0">
                        <a:lnSpc>
                          <a:spcPct val="115000"/>
                        </a:lnSpc>
                        <a:spcBef>
                          <a:spcPts val="0"/>
                        </a:spcBef>
                        <a:spcAft>
                          <a:spcPts val="0"/>
                        </a:spcAft>
                      </a:pPr>
                      <a:r>
                        <a:rPr lang="vi-VN" sz="1400">
                          <a:effectLst/>
                        </a:rPr>
                        <a:t>Điện áp GSM</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latin typeface="Arial" panose="020B0604020202020204" pitchFamily="34" charset="0"/>
                          <a:cs typeface="Arial" panose="020B0604020202020204" pitchFamily="34" charset="0"/>
                        </a:rPr>
                        <a:t>4.1</a:t>
                      </a:r>
                      <a:endParaRPr lang="vi-V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latin typeface="Arial" panose="020B0604020202020204" pitchFamily="34" charset="0"/>
                          <a:cs typeface="Arial" panose="020B0604020202020204" pitchFamily="34" charset="0"/>
                        </a:rPr>
                        <a:t>4.08</a:t>
                      </a:r>
                      <a:endParaRPr lang="vi-V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latin typeface="Arial" panose="020B0604020202020204" pitchFamily="34" charset="0"/>
                          <a:cs typeface="Arial" panose="020B0604020202020204" pitchFamily="34" charset="0"/>
                        </a:rPr>
                        <a:t>0.</a:t>
                      </a:r>
                      <a:r>
                        <a:rPr lang="en-US" sz="1400">
                          <a:effectLst/>
                          <a:latin typeface="Arial" panose="020B0604020202020204" pitchFamily="34" charset="0"/>
                          <a:cs typeface="Arial" panose="020B0604020202020204" pitchFamily="34" charset="0"/>
                        </a:rPr>
                        <a:t>49</a:t>
                      </a:r>
                      <a:endParaRPr lang="vi-V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66695726"/>
                  </a:ext>
                </a:extLst>
              </a:tr>
              <a:tr h="311930">
                <a:tc>
                  <a:txBody>
                    <a:bodyPr/>
                    <a:lstStyle/>
                    <a:p>
                      <a:pPr marL="0" marR="0">
                        <a:lnSpc>
                          <a:spcPct val="115000"/>
                        </a:lnSpc>
                        <a:spcBef>
                          <a:spcPts val="0"/>
                        </a:spcBef>
                        <a:spcAft>
                          <a:spcPts val="0"/>
                        </a:spcAft>
                      </a:pPr>
                      <a:r>
                        <a:rPr lang="vi-VN" sz="1400">
                          <a:effectLst/>
                        </a:rPr>
                        <a:t>Điện áp GPS</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latin typeface="Arial" panose="020B0604020202020204" pitchFamily="34" charset="0"/>
                          <a:cs typeface="Arial" panose="020B0604020202020204" pitchFamily="34" charset="0"/>
                        </a:rPr>
                        <a:t>3.3</a:t>
                      </a:r>
                      <a:endParaRPr lang="vi-V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latin typeface="Arial" panose="020B0604020202020204" pitchFamily="34" charset="0"/>
                          <a:cs typeface="Arial" panose="020B0604020202020204" pitchFamily="34" charset="0"/>
                        </a:rPr>
                        <a:t>3.27</a:t>
                      </a:r>
                      <a:endParaRPr lang="vi-V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latin typeface="Arial" panose="020B0604020202020204" pitchFamily="34" charset="0"/>
                          <a:cs typeface="Arial" panose="020B0604020202020204" pitchFamily="34" charset="0"/>
                        </a:rPr>
                        <a:t>0.91</a:t>
                      </a:r>
                      <a:endParaRPr lang="vi-VN" sz="1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60047787"/>
                  </a:ext>
                </a:extLst>
              </a:tr>
            </a:tbl>
          </a:graphicData>
        </a:graphic>
      </p:graphicFrame>
      <p:graphicFrame>
        <p:nvGraphicFramePr>
          <p:cNvPr id="5" name="Table 4">
            <a:extLst>
              <a:ext uri="{FF2B5EF4-FFF2-40B4-BE49-F238E27FC236}">
                <a16:creationId xmlns:a16="http://schemas.microsoft.com/office/drawing/2014/main" id="{B2AA9505-5967-BBE0-7367-798969279AF3}"/>
              </a:ext>
            </a:extLst>
          </p:cNvPr>
          <p:cNvGraphicFramePr>
            <a:graphicFrameLocks noGrp="1"/>
          </p:cNvGraphicFramePr>
          <p:nvPr>
            <p:extLst>
              <p:ext uri="{D42A27DB-BD31-4B8C-83A1-F6EECF244321}">
                <p14:modId xmlns:p14="http://schemas.microsoft.com/office/powerpoint/2010/main" val="2595469651"/>
              </p:ext>
            </p:extLst>
          </p:nvPr>
        </p:nvGraphicFramePr>
        <p:xfrm>
          <a:off x="1811696" y="4340786"/>
          <a:ext cx="5440003" cy="2006065"/>
        </p:xfrm>
        <a:graphic>
          <a:graphicData uri="http://schemas.openxmlformats.org/drawingml/2006/table">
            <a:tbl>
              <a:tblPr firstRow="1" firstCol="1" bandRow="1">
                <a:tableStyleId>{5C22544A-7EE6-4342-B048-85BDC9FD1C3A}</a:tableStyleId>
              </a:tblPr>
              <a:tblGrid>
                <a:gridCol w="1655749">
                  <a:extLst>
                    <a:ext uri="{9D8B030D-6E8A-4147-A177-3AD203B41FA5}">
                      <a16:colId xmlns:a16="http://schemas.microsoft.com/office/drawing/2014/main" val="2244034346"/>
                    </a:ext>
                  </a:extLst>
                </a:gridCol>
                <a:gridCol w="2476155">
                  <a:extLst>
                    <a:ext uri="{9D8B030D-6E8A-4147-A177-3AD203B41FA5}">
                      <a16:colId xmlns:a16="http://schemas.microsoft.com/office/drawing/2014/main" val="2749208412"/>
                    </a:ext>
                  </a:extLst>
                </a:gridCol>
                <a:gridCol w="1308099">
                  <a:extLst>
                    <a:ext uri="{9D8B030D-6E8A-4147-A177-3AD203B41FA5}">
                      <a16:colId xmlns:a16="http://schemas.microsoft.com/office/drawing/2014/main" val="1517694356"/>
                    </a:ext>
                  </a:extLst>
                </a:gridCol>
              </a:tblGrid>
              <a:tr h="758645">
                <a:tc>
                  <a:txBody>
                    <a:bodyPr/>
                    <a:lstStyle/>
                    <a:p>
                      <a:pPr marL="0" marR="0" algn="ctr">
                        <a:lnSpc>
                          <a:spcPct val="115000"/>
                        </a:lnSpc>
                        <a:spcBef>
                          <a:spcPts val="0"/>
                        </a:spcBef>
                        <a:spcAft>
                          <a:spcPts val="0"/>
                        </a:spcAft>
                      </a:pPr>
                      <a:r>
                        <a:rPr lang="vi-VN" sz="1400">
                          <a:effectLst/>
                        </a:rPr>
                        <a:t>Điện áp nguồn (V)</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vi-VN" sz="1400">
                          <a:effectLst/>
                          <a:latin typeface="Arial (Body)"/>
                        </a:rPr>
                        <a:t>Điện áp</a:t>
                      </a:r>
                      <a:r>
                        <a:rPr lang="en-US" sz="1400">
                          <a:effectLst/>
                          <a:latin typeface="Arial (Body)"/>
                        </a:rPr>
                        <a:t> trung bình</a:t>
                      </a:r>
                      <a:r>
                        <a:rPr lang="vi-VN" sz="1400">
                          <a:effectLst/>
                          <a:latin typeface="Arial (Body)"/>
                        </a:rPr>
                        <a:t> đo được qua ADC</a:t>
                      </a:r>
                      <a:r>
                        <a:rPr lang="en-US" sz="1400">
                          <a:effectLst/>
                          <a:latin typeface="Arial (Body)"/>
                        </a:rPr>
                        <a:t> sau 10 lần đo</a:t>
                      </a:r>
                      <a:r>
                        <a:rPr lang="vi-VN" sz="1400">
                          <a:effectLst/>
                        </a:rPr>
                        <a:t>(V)</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latin typeface="Arial (Body)"/>
                          <a:ea typeface="Calibri" panose="020F0502020204030204" pitchFamily="34" charset="0"/>
                          <a:cs typeface="Arial" panose="020B0604020202020204" pitchFamily="34" charset="0"/>
                        </a:rPr>
                        <a:t>Sai số (%)</a:t>
                      </a:r>
                      <a:endParaRPr lang="vi-VN" sz="1400">
                        <a:effectLst/>
                        <a:latin typeface="Arial (Body)"/>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73707182"/>
                  </a:ext>
                </a:extLst>
              </a:tr>
              <a:tr h="311855">
                <a:tc>
                  <a:txBody>
                    <a:bodyPr/>
                    <a:lstStyle/>
                    <a:p>
                      <a:pPr marL="0" marR="0" algn="ctr">
                        <a:lnSpc>
                          <a:spcPct val="115000"/>
                        </a:lnSpc>
                        <a:spcBef>
                          <a:spcPts val="0"/>
                        </a:spcBef>
                        <a:spcAft>
                          <a:spcPts val="0"/>
                        </a:spcAft>
                      </a:pPr>
                      <a:r>
                        <a:rPr lang="en-US" sz="1400">
                          <a:effectLst/>
                        </a:rPr>
                        <a:t>4.100</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rPr>
                        <a:t>4.086</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Arial" panose="020B0604020202020204" pitchFamily="34" charset="0"/>
                        </a:rPr>
                        <a:t>0.35</a:t>
                      </a:r>
                      <a:endParaRPr lang="vi-VN"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46936539"/>
                  </a:ext>
                </a:extLst>
              </a:tr>
              <a:tr h="311855">
                <a:tc>
                  <a:txBody>
                    <a:bodyPr/>
                    <a:lstStyle/>
                    <a:p>
                      <a:pPr marL="0" marR="0" algn="ctr">
                        <a:lnSpc>
                          <a:spcPct val="115000"/>
                        </a:lnSpc>
                        <a:spcBef>
                          <a:spcPts val="0"/>
                        </a:spcBef>
                        <a:spcAft>
                          <a:spcPts val="0"/>
                        </a:spcAft>
                      </a:pPr>
                      <a:r>
                        <a:rPr lang="en-US" sz="1400">
                          <a:effectLst/>
                        </a:rPr>
                        <a:t>3.700</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rPr>
                        <a:t>3.675</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Arial" panose="020B0604020202020204" pitchFamily="34" charset="0"/>
                        </a:rPr>
                        <a:t>0.68</a:t>
                      </a:r>
                      <a:endParaRPr lang="vi-VN"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01316571"/>
                  </a:ext>
                </a:extLst>
              </a:tr>
              <a:tr h="311855">
                <a:tc>
                  <a:txBody>
                    <a:bodyPr/>
                    <a:lstStyle/>
                    <a:p>
                      <a:pPr marL="0" marR="0" algn="ctr">
                        <a:lnSpc>
                          <a:spcPct val="115000"/>
                        </a:lnSpc>
                        <a:spcBef>
                          <a:spcPts val="0"/>
                        </a:spcBef>
                        <a:spcAft>
                          <a:spcPts val="0"/>
                        </a:spcAft>
                      </a:pPr>
                      <a:r>
                        <a:rPr lang="en-US" sz="1400">
                          <a:effectLst/>
                        </a:rPr>
                        <a:t>3.400</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rPr>
                        <a:t>3.373</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Arial" panose="020B0604020202020204" pitchFamily="34" charset="0"/>
                        </a:rPr>
                        <a:t>0.79</a:t>
                      </a:r>
                      <a:endParaRPr lang="vi-VN"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6501383"/>
                  </a:ext>
                </a:extLst>
              </a:tr>
              <a:tr h="311855">
                <a:tc>
                  <a:txBody>
                    <a:bodyPr/>
                    <a:lstStyle/>
                    <a:p>
                      <a:pPr marL="0" marR="0" algn="ctr">
                        <a:lnSpc>
                          <a:spcPct val="115000"/>
                        </a:lnSpc>
                        <a:spcBef>
                          <a:spcPts val="0"/>
                        </a:spcBef>
                        <a:spcAft>
                          <a:spcPts val="0"/>
                        </a:spcAft>
                      </a:pPr>
                      <a:r>
                        <a:rPr lang="en-US" sz="1400">
                          <a:effectLst/>
                        </a:rPr>
                        <a:t>3.300</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rPr>
                        <a:t>3.265</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latin typeface="Calibri" panose="020F0502020204030204" pitchFamily="34" charset="0"/>
                          <a:ea typeface="Calibri" panose="020F0502020204030204" pitchFamily="34" charset="0"/>
                          <a:cs typeface="Arial" panose="020B0604020202020204" pitchFamily="34" charset="0"/>
                        </a:rPr>
                        <a:t>1.06</a:t>
                      </a:r>
                      <a:endParaRPr lang="vi-VN"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98781347"/>
                  </a:ext>
                </a:extLst>
              </a:tr>
            </a:tbl>
          </a:graphicData>
        </a:graphic>
      </p:graphicFrame>
      <p:sp>
        <p:nvSpPr>
          <p:cNvPr id="7" name="TextBox 6">
            <a:extLst>
              <a:ext uri="{FF2B5EF4-FFF2-40B4-BE49-F238E27FC236}">
                <a16:creationId xmlns:a16="http://schemas.microsoft.com/office/drawing/2014/main" id="{3365D7E0-EF36-58A2-9BA8-5F9F44FCFA97}"/>
              </a:ext>
            </a:extLst>
          </p:cNvPr>
          <p:cNvSpPr txBox="1"/>
          <p:nvPr/>
        </p:nvSpPr>
        <p:spPr>
          <a:xfrm>
            <a:off x="1466722" y="3879121"/>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Kết quả đo giá trị điện áp Pin qua ADC</a:t>
            </a:r>
            <a:endParaRPr lang="vi-VN" sz="2400" i="1"/>
          </a:p>
        </p:txBody>
      </p:sp>
      <p:pic>
        <p:nvPicPr>
          <p:cNvPr id="8" name="Picture 7" descr="Diagram&#10;&#10;Description automatically generated with medium confidence">
            <a:extLst>
              <a:ext uri="{FF2B5EF4-FFF2-40B4-BE49-F238E27FC236}">
                <a16:creationId xmlns:a16="http://schemas.microsoft.com/office/drawing/2014/main" id="{47C6BB5A-7293-6117-3B74-6AD534AED26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2768" y="3429000"/>
            <a:ext cx="3480496" cy="26105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32242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3. </a:t>
            </a:r>
            <a:r>
              <a:rPr lang="en-US" sz="3200" err="1"/>
              <a:t>Kết</a:t>
            </a:r>
            <a:r>
              <a:rPr lang="en-US" sz="3200"/>
              <a:t> </a:t>
            </a:r>
            <a:r>
              <a:rPr lang="en-US" sz="3200" err="1"/>
              <a:t>quả</a:t>
            </a:r>
            <a:r>
              <a:rPr lang="en-US" sz="3200"/>
              <a:t> </a:t>
            </a:r>
            <a:r>
              <a:rPr lang="en-US" sz="3200" err="1"/>
              <a:t>thử</a:t>
            </a:r>
            <a:r>
              <a:rPr lang="en-US" sz="3200"/>
              <a:t> </a:t>
            </a:r>
            <a:r>
              <a:rPr lang="en-US" sz="3200" err="1"/>
              <a:t>nghiệm</a:t>
            </a:r>
            <a:r>
              <a:rPr lang="en-US" sz="3200"/>
              <a:t> </a:t>
            </a:r>
            <a:r>
              <a:rPr lang="en-US" sz="3200" err="1"/>
              <a:t>và</a:t>
            </a:r>
            <a:r>
              <a:rPr lang="en-US" sz="3200"/>
              <a:t> </a:t>
            </a:r>
            <a:r>
              <a:rPr lang="en-US" sz="3200" err="1"/>
              <a:t>đánh</a:t>
            </a:r>
            <a:r>
              <a:rPr lang="en-US" sz="3200"/>
              <a:t> </a:t>
            </a:r>
            <a:r>
              <a:rPr lang="en-US" sz="3200" err="1"/>
              <a:t>giá</a:t>
            </a:r>
            <a:endParaRPr lang="en-US" sz="3200"/>
          </a:p>
        </p:txBody>
      </p:sp>
      <p:sp>
        <p:nvSpPr>
          <p:cNvPr id="3" name="TextBox 2">
            <a:extLst>
              <a:ext uri="{FF2B5EF4-FFF2-40B4-BE49-F238E27FC236}">
                <a16:creationId xmlns:a16="http://schemas.microsoft.com/office/drawing/2014/main" id="{20385F58-68DC-10AB-5DBA-A034466D4DFA}"/>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Kiểm tra chức năng Low Power Mode</a:t>
            </a:r>
            <a:endParaRPr lang="vi-VN" sz="2400" i="1"/>
          </a:p>
        </p:txBody>
      </p:sp>
      <p:pic>
        <p:nvPicPr>
          <p:cNvPr id="6" name="Picture 5" descr="A picture containing text, indoor, wall, device&#10;&#10;Description automatically generated">
            <a:extLst>
              <a:ext uri="{FF2B5EF4-FFF2-40B4-BE49-F238E27FC236}">
                <a16:creationId xmlns:a16="http://schemas.microsoft.com/office/drawing/2014/main" id="{CCC50331-F6B0-DBBC-0D48-5B6B6104CD3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3028" y="1308715"/>
            <a:ext cx="3163644" cy="4240570"/>
          </a:xfrm>
          <a:prstGeom prst="rect">
            <a:avLst/>
          </a:prstGeom>
          <a:noFill/>
          <a:ln>
            <a:noFill/>
          </a:ln>
        </p:spPr>
      </p:pic>
      <p:pic>
        <p:nvPicPr>
          <p:cNvPr id="8" name="Picture 7" descr="A picture containing text, indoor, floor, device&#10;&#10;Description automatically generated">
            <a:extLst>
              <a:ext uri="{FF2B5EF4-FFF2-40B4-BE49-F238E27FC236}">
                <a16:creationId xmlns:a16="http://schemas.microsoft.com/office/drawing/2014/main" id="{1620BF91-E8A2-86D4-08B7-E14EAEC2AAC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0479" y="1347613"/>
            <a:ext cx="3085634" cy="4136512"/>
          </a:xfrm>
          <a:prstGeom prst="rect">
            <a:avLst/>
          </a:prstGeom>
          <a:noFill/>
          <a:ln>
            <a:noFill/>
          </a:ln>
        </p:spPr>
      </p:pic>
      <p:sp>
        <p:nvSpPr>
          <p:cNvPr id="9" name="Rectangle 8">
            <a:extLst>
              <a:ext uri="{FF2B5EF4-FFF2-40B4-BE49-F238E27FC236}">
                <a16:creationId xmlns:a16="http://schemas.microsoft.com/office/drawing/2014/main" id="{A2A518B7-3765-5DBC-703C-E2DD11579CE5}"/>
              </a:ext>
            </a:extLst>
          </p:cNvPr>
          <p:cNvSpPr/>
          <p:nvPr/>
        </p:nvSpPr>
        <p:spPr>
          <a:xfrm>
            <a:off x="2051458" y="5647324"/>
            <a:ext cx="3686783"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err="1"/>
              <a:t>Dòng</a:t>
            </a:r>
            <a:r>
              <a:rPr lang="en-US"/>
              <a:t> </a:t>
            </a:r>
            <a:r>
              <a:rPr lang="en-US" err="1"/>
              <a:t>điện</a:t>
            </a:r>
            <a:r>
              <a:rPr lang="en-US"/>
              <a:t> </a:t>
            </a:r>
            <a:r>
              <a:rPr lang="en-US" err="1"/>
              <a:t>khi</a:t>
            </a:r>
            <a:r>
              <a:rPr lang="en-US"/>
              <a:t> ở </a:t>
            </a:r>
            <a:r>
              <a:rPr lang="en-US" err="1"/>
              <a:t>chế</a:t>
            </a:r>
            <a:r>
              <a:rPr lang="en-US"/>
              <a:t> </a:t>
            </a:r>
            <a:r>
              <a:rPr lang="en-US" err="1"/>
              <a:t>độ</a:t>
            </a:r>
            <a:r>
              <a:rPr lang="en-US"/>
              <a:t> Low Power</a:t>
            </a:r>
          </a:p>
        </p:txBody>
      </p:sp>
      <p:sp>
        <p:nvSpPr>
          <p:cNvPr id="10" name="Rectangle 9">
            <a:extLst>
              <a:ext uri="{FF2B5EF4-FFF2-40B4-BE49-F238E27FC236}">
                <a16:creationId xmlns:a16="http://schemas.microsoft.com/office/drawing/2014/main" id="{7E190BED-B91D-15C7-2199-30DA20717888}"/>
              </a:ext>
            </a:extLst>
          </p:cNvPr>
          <p:cNvSpPr/>
          <p:nvPr/>
        </p:nvSpPr>
        <p:spPr>
          <a:xfrm>
            <a:off x="7201658" y="5655595"/>
            <a:ext cx="3686783"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err="1"/>
              <a:t>Dòng</a:t>
            </a:r>
            <a:r>
              <a:rPr lang="en-US"/>
              <a:t> </a:t>
            </a:r>
            <a:r>
              <a:rPr lang="en-US" err="1"/>
              <a:t>điện</a:t>
            </a:r>
            <a:r>
              <a:rPr lang="en-US"/>
              <a:t> </a:t>
            </a:r>
            <a:r>
              <a:rPr lang="en-US" err="1"/>
              <a:t>khi</a:t>
            </a:r>
            <a:r>
              <a:rPr lang="en-US"/>
              <a:t> </a:t>
            </a:r>
            <a:r>
              <a:rPr lang="en-US" err="1"/>
              <a:t>hoạt</a:t>
            </a:r>
            <a:r>
              <a:rPr lang="en-US"/>
              <a:t> </a:t>
            </a:r>
            <a:r>
              <a:rPr lang="en-US" err="1"/>
              <a:t>động</a:t>
            </a:r>
            <a:r>
              <a:rPr lang="en-US"/>
              <a:t> </a:t>
            </a:r>
            <a:r>
              <a:rPr lang="en-US" err="1"/>
              <a:t>bình</a:t>
            </a:r>
            <a:r>
              <a:rPr lang="en-US"/>
              <a:t> </a:t>
            </a:r>
            <a:r>
              <a:rPr lang="en-US" err="1"/>
              <a:t>thường</a:t>
            </a:r>
            <a:endParaRPr lang="en-US"/>
          </a:p>
        </p:txBody>
      </p:sp>
    </p:spTree>
    <p:extLst>
      <p:ext uri="{BB962C8B-B14F-4D97-AF65-F5344CB8AC3E}">
        <p14:creationId xmlns:p14="http://schemas.microsoft.com/office/powerpoint/2010/main" val="2570764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3. Kết quả thử nghiệm và đánh giá</a:t>
            </a:r>
          </a:p>
        </p:txBody>
      </p:sp>
      <p:sp>
        <p:nvSpPr>
          <p:cNvPr id="3" name="TextBox 2">
            <a:extLst>
              <a:ext uri="{FF2B5EF4-FFF2-40B4-BE49-F238E27FC236}">
                <a16:creationId xmlns:a16="http://schemas.microsoft.com/office/drawing/2014/main" id="{20385F58-68DC-10AB-5DBA-A034466D4DFA}"/>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err="1"/>
              <a:t>Kiểm</a:t>
            </a:r>
            <a:r>
              <a:rPr lang="en-US" sz="2400" i="1"/>
              <a:t> </a:t>
            </a:r>
            <a:r>
              <a:rPr lang="en-US" sz="2400" i="1" err="1"/>
              <a:t>tra</a:t>
            </a:r>
            <a:r>
              <a:rPr lang="en-US" sz="2400" i="1"/>
              <a:t> </a:t>
            </a:r>
            <a:r>
              <a:rPr lang="en-US" sz="2400" i="1" err="1"/>
              <a:t>độ</a:t>
            </a:r>
            <a:r>
              <a:rPr lang="en-US" sz="2400" i="1"/>
              <a:t> </a:t>
            </a:r>
            <a:r>
              <a:rPr lang="en-US" sz="2400" i="1" err="1"/>
              <a:t>chính</a:t>
            </a:r>
            <a:r>
              <a:rPr lang="en-US" sz="2400" i="1"/>
              <a:t> </a:t>
            </a:r>
            <a:r>
              <a:rPr lang="en-US" sz="2400" i="1" err="1"/>
              <a:t>xác</a:t>
            </a:r>
            <a:r>
              <a:rPr lang="en-US" sz="2400" i="1"/>
              <a:t> </a:t>
            </a:r>
            <a:r>
              <a:rPr lang="en-US" sz="2400" i="1" err="1"/>
              <a:t>của</a:t>
            </a:r>
            <a:r>
              <a:rPr lang="en-US" sz="2400" i="1"/>
              <a:t> </a:t>
            </a:r>
            <a:r>
              <a:rPr lang="en-US" sz="2400" i="1" err="1"/>
              <a:t>vị</a:t>
            </a:r>
            <a:r>
              <a:rPr lang="en-US" sz="2400" i="1"/>
              <a:t> </a:t>
            </a:r>
            <a:r>
              <a:rPr lang="en-US" sz="2400" i="1" err="1"/>
              <a:t>trí</a:t>
            </a:r>
            <a:endParaRPr lang="vi-VN" sz="2400" i="1"/>
          </a:p>
        </p:txBody>
      </p:sp>
      <p:graphicFrame>
        <p:nvGraphicFramePr>
          <p:cNvPr id="4" name="Table 3">
            <a:extLst>
              <a:ext uri="{FF2B5EF4-FFF2-40B4-BE49-F238E27FC236}">
                <a16:creationId xmlns:a16="http://schemas.microsoft.com/office/drawing/2014/main" id="{DE4F346D-2A2F-77BF-4A3B-57C3F25A241B}"/>
              </a:ext>
            </a:extLst>
          </p:cNvPr>
          <p:cNvGraphicFramePr>
            <a:graphicFrameLocks noGrp="1"/>
          </p:cNvGraphicFramePr>
          <p:nvPr>
            <p:extLst>
              <p:ext uri="{D42A27DB-BD31-4B8C-83A1-F6EECF244321}">
                <p14:modId xmlns:p14="http://schemas.microsoft.com/office/powerpoint/2010/main" val="4078778784"/>
              </p:ext>
            </p:extLst>
          </p:nvPr>
        </p:nvGraphicFramePr>
        <p:xfrm>
          <a:off x="808062" y="1566053"/>
          <a:ext cx="6798968" cy="2003998"/>
        </p:xfrm>
        <a:graphic>
          <a:graphicData uri="http://schemas.openxmlformats.org/drawingml/2006/table">
            <a:tbl>
              <a:tblPr firstRow="1" firstCol="1" bandRow="1">
                <a:tableStyleId>{5C22544A-7EE6-4342-B048-85BDC9FD1C3A}</a:tableStyleId>
              </a:tblPr>
              <a:tblGrid>
                <a:gridCol w="1461396">
                  <a:extLst>
                    <a:ext uri="{9D8B030D-6E8A-4147-A177-3AD203B41FA5}">
                      <a16:colId xmlns:a16="http://schemas.microsoft.com/office/drawing/2014/main" val="2720464600"/>
                    </a:ext>
                  </a:extLst>
                </a:gridCol>
                <a:gridCol w="1461396">
                  <a:extLst>
                    <a:ext uri="{9D8B030D-6E8A-4147-A177-3AD203B41FA5}">
                      <a16:colId xmlns:a16="http://schemas.microsoft.com/office/drawing/2014/main" val="1503329402"/>
                    </a:ext>
                  </a:extLst>
                </a:gridCol>
                <a:gridCol w="1337825">
                  <a:extLst>
                    <a:ext uri="{9D8B030D-6E8A-4147-A177-3AD203B41FA5}">
                      <a16:colId xmlns:a16="http://schemas.microsoft.com/office/drawing/2014/main" val="3640914546"/>
                    </a:ext>
                  </a:extLst>
                </a:gridCol>
                <a:gridCol w="846117">
                  <a:extLst>
                    <a:ext uri="{9D8B030D-6E8A-4147-A177-3AD203B41FA5}">
                      <a16:colId xmlns:a16="http://schemas.microsoft.com/office/drawing/2014/main" val="2977298175"/>
                    </a:ext>
                  </a:extLst>
                </a:gridCol>
                <a:gridCol w="846117">
                  <a:extLst>
                    <a:ext uri="{9D8B030D-6E8A-4147-A177-3AD203B41FA5}">
                      <a16:colId xmlns:a16="http://schemas.microsoft.com/office/drawing/2014/main" val="1426416108"/>
                    </a:ext>
                  </a:extLst>
                </a:gridCol>
                <a:gridCol w="846117">
                  <a:extLst>
                    <a:ext uri="{9D8B030D-6E8A-4147-A177-3AD203B41FA5}">
                      <a16:colId xmlns:a16="http://schemas.microsoft.com/office/drawing/2014/main" val="2763302305"/>
                    </a:ext>
                  </a:extLst>
                </a:gridCol>
              </a:tblGrid>
              <a:tr h="281270">
                <a:tc rowSpan="2">
                  <a:txBody>
                    <a:bodyPr/>
                    <a:lstStyle/>
                    <a:p>
                      <a:pPr marL="0" marR="0" algn="ctr">
                        <a:lnSpc>
                          <a:spcPct val="115000"/>
                        </a:lnSpc>
                        <a:spcBef>
                          <a:spcPts val="0"/>
                        </a:spcBef>
                        <a:spcAft>
                          <a:spcPts val="0"/>
                        </a:spcAft>
                      </a:pPr>
                      <a:r>
                        <a:rPr lang="en-GB" sz="1400">
                          <a:effectLst/>
                        </a:rPr>
                        <a:t>Địa điểm</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gn="ctr">
                        <a:lnSpc>
                          <a:spcPct val="115000"/>
                        </a:lnSpc>
                        <a:spcBef>
                          <a:spcPts val="0"/>
                        </a:spcBef>
                        <a:spcAft>
                          <a:spcPts val="0"/>
                        </a:spcAft>
                      </a:pPr>
                      <a:r>
                        <a:rPr lang="en-GB" sz="1400">
                          <a:effectLst/>
                        </a:rPr>
                        <a:t>Kết quả đo từ module GNSS RTK</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vi-VN"/>
                    </a:p>
                  </a:txBody>
                  <a:tcPr/>
                </a:tc>
                <a:tc rowSpan="2">
                  <a:txBody>
                    <a:bodyPr/>
                    <a:lstStyle/>
                    <a:p>
                      <a:pPr marL="0" marR="0" algn="ctr">
                        <a:lnSpc>
                          <a:spcPct val="115000"/>
                        </a:lnSpc>
                        <a:spcBef>
                          <a:spcPts val="0"/>
                        </a:spcBef>
                        <a:spcAft>
                          <a:spcPts val="0"/>
                        </a:spcAft>
                      </a:pPr>
                      <a:r>
                        <a:rPr lang="en-GB" sz="1400">
                          <a:effectLst/>
                        </a:rPr>
                        <a:t>Khoảng cách Max(m)</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rowSpan="2">
                  <a:txBody>
                    <a:bodyPr/>
                    <a:lstStyle/>
                    <a:p>
                      <a:pPr marL="0" marR="0" algn="ctr">
                        <a:lnSpc>
                          <a:spcPct val="115000"/>
                        </a:lnSpc>
                        <a:spcBef>
                          <a:spcPts val="0"/>
                        </a:spcBef>
                        <a:spcAft>
                          <a:spcPts val="0"/>
                        </a:spcAft>
                      </a:pPr>
                      <a:r>
                        <a:rPr lang="en-GB" sz="1400">
                          <a:effectLst/>
                        </a:rPr>
                        <a:t>Khoảng cách Min(m)</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rowSpan="2">
                  <a:txBody>
                    <a:bodyPr/>
                    <a:lstStyle/>
                    <a:p>
                      <a:pPr marL="0" marR="0" algn="ctr">
                        <a:lnSpc>
                          <a:spcPct val="115000"/>
                        </a:lnSpc>
                        <a:spcBef>
                          <a:spcPts val="0"/>
                        </a:spcBef>
                        <a:spcAft>
                          <a:spcPts val="0"/>
                        </a:spcAft>
                      </a:pPr>
                      <a:r>
                        <a:rPr lang="en-GB" sz="1400">
                          <a:effectLst/>
                        </a:rPr>
                        <a:t>Sai số (m)</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21705191"/>
                  </a:ext>
                </a:extLst>
              </a:tr>
              <a:tr h="597648">
                <a:tc vMerge="1">
                  <a:txBody>
                    <a:bodyPr/>
                    <a:lstStyle/>
                    <a:p>
                      <a:endParaRPr lang="vi-VN"/>
                    </a:p>
                  </a:txBody>
                  <a:tcPr/>
                </a:tc>
                <a:tc>
                  <a:txBody>
                    <a:bodyPr/>
                    <a:lstStyle/>
                    <a:p>
                      <a:pPr marL="0" marR="0" algn="ctr">
                        <a:lnSpc>
                          <a:spcPct val="115000"/>
                        </a:lnSpc>
                        <a:spcBef>
                          <a:spcPts val="0"/>
                        </a:spcBef>
                        <a:spcAft>
                          <a:spcPts val="0"/>
                        </a:spcAft>
                      </a:pPr>
                      <a:r>
                        <a:rPr lang="en-GB" sz="1400">
                          <a:effectLst/>
                        </a:rPr>
                        <a:t>Lat</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GB" sz="1400">
                          <a:effectLst/>
                        </a:rPr>
                        <a:t>Long</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vMerge="1">
                  <a:txBody>
                    <a:bodyPr/>
                    <a:lstStyle/>
                    <a:p>
                      <a:endParaRPr lang="vi-VN"/>
                    </a:p>
                  </a:txBody>
                  <a:tcP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452444431"/>
                  </a:ext>
                </a:extLst>
              </a:tr>
              <a:tr h="281270">
                <a:tc>
                  <a:txBody>
                    <a:bodyPr/>
                    <a:lstStyle/>
                    <a:p>
                      <a:pPr marL="0" marR="0" algn="ctr">
                        <a:lnSpc>
                          <a:spcPct val="115000"/>
                        </a:lnSpc>
                        <a:spcBef>
                          <a:spcPts val="0"/>
                        </a:spcBef>
                        <a:spcAft>
                          <a:spcPts val="0"/>
                        </a:spcAft>
                      </a:pPr>
                      <a:r>
                        <a:rPr lang="en-GB" sz="1400">
                          <a:effectLst/>
                        </a:rPr>
                        <a:t>(1)</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vi-VN" sz="1400">
                          <a:effectLst/>
                          <a:latin typeface="Arial (Body)"/>
                        </a:rPr>
                        <a:t>20.991</a:t>
                      </a:r>
                      <a:r>
                        <a:rPr lang="en-GB" sz="1400">
                          <a:effectLst/>
                          <a:latin typeface="Arial (Body)"/>
                        </a:rPr>
                        <a:t>3825N</a:t>
                      </a:r>
                      <a:endParaRPr lang="vi-VN" sz="1100">
                        <a:effectLst/>
                        <a:latin typeface="Arial (Body)"/>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GB" sz="1400">
                          <a:effectLst/>
                          <a:latin typeface="Arial (Body)"/>
                        </a:rPr>
                        <a:t>105.8020612E</a:t>
                      </a:r>
                      <a:endParaRPr lang="vi-VN" sz="1100">
                        <a:effectLst/>
                        <a:latin typeface="Arial (Body)"/>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GB" sz="1400">
                          <a:effectLst/>
                          <a:latin typeface="Arial (Body)"/>
                        </a:rPr>
                        <a:t>6.314</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GB" sz="1400">
                          <a:effectLst/>
                          <a:latin typeface="Arial (Body)"/>
                        </a:rPr>
                        <a:t>4.521</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GB" sz="1400">
                          <a:effectLst/>
                          <a:latin typeface="Arial (Body)"/>
                        </a:rPr>
                        <a:t>5.418</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68301687"/>
                  </a:ext>
                </a:extLst>
              </a:tr>
              <a:tr h="281270">
                <a:tc>
                  <a:txBody>
                    <a:bodyPr/>
                    <a:lstStyle/>
                    <a:p>
                      <a:pPr marL="0" marR="0" algn="ctr">
                        <a:lnSpc>
                          <a:spcPct val="115000"/>
                        </a:lnSpc>
                        <a:spcBef>
                          <a:spcPts val="0"/>
                        </a:spcBef>
                        <a:spcAft>
                          <a:spcPts val="0"/>
                        </a:spcAft>
                      </a:pPr>
                      <a:r>
                        <a:rPr lang="en-GB" sz="1400">
                          <a:effectLst/>
                        </a:rPr>
                        <a:t>(2)</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vi-VN" sz="1400">
                          <a:effectLst/>
                          <a:latin typeface="Arial (Body)"/>
                        </a:rPr>
                        <a:t>21.0066545</a:t>
                      </a:r>
                      <a:r>
                        <a:rPr lang="en-US" sz="1400">
                          <a:effectLst/>
                          <a:latin typeface="Arial (Body)"/>
                        </a:rPr>
                        <a:t>N</a:t>
                      </a:r>
                      <a:endParaRPr lang="vi-VN" sz="1100">
                        <a:effectLst/>
                        <a:latin typeface="Arial (Body)"/>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vi-VN" sz="1400">
                          <a:effectLst/>
                          <a:latin typeface="Arial (Body)"/>
                        </a:rPr>
                        <a:t>105.8431336</a:t>
                      </a:r>
                      <a:r>
                        <a:rPr lang="en-US" sz="1400">
                          <a:effectLst/>
                          <a:latin typeface="Arial (Body)"/>
                        </a:rPr>
                        <a:t>E</a:t>
                      </a:r>
                      <a:endParaRPr lang="vi-VN" sz="1100">
                        <a:effectLst/>
                        <a:latin typeface="Arial (Body)"/>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latin typeface="Arial (Body)"/>
                        </a:rPr>
                        <a:t>6.403</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a:effectLst/>
                          <a:latin typeface="Arial (Body)"/>
                        </a:rPr>
                        <a:t>0.608</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a:effectLst/>
                          <a:latin typeface="Arial (Body)"/>
                        </a:rPr>
                        <a:t>3.239</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68153969"/>
                  </a:ext>
                </a:extLst>
              </a:tr>
              <a:tr h="281270">
                <a:tc>
                  <a:txBody>
                    <a:bodyPr/>
                    <a:lstStyle/>
                    <a:p>
                      <a:pPr marL="0" marR="0" algn="ctr">
                        <a:lnSpc>
                          <a:spcPct val="115000"/>
                        </a:lnSpc>
                        <a:spcBef>
                          <a:spcPts val="0"/>
                        </a:spcBef>
                        <a:spcAft>
                          <a:spcPts val="0"/>
                        </a:spcAft>
                      </a:pPr>
                      <a:r>
                        <a:rPr lang="en-GB" sz="1400">
                          <a:effectLst/>
                        </a:rPr>
                        <a:t>(3)</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vi-VN" sz="1400">
                          <a:effectLst/>
                          <a:latin typeface="Arial (Body)"/>
                        </a:rPr>
                        <a:t>21.0064859</a:t>
                      </a:r>
                      <a:r>
                        <a:rPr lang="en-US" sz="1400">
                          <a:effectLst/>
                          <a:latin typeface="Arial (Body)"/>
                        </a:rPr>
                        <a:t>N</a:t>
                      </a:r>
                      <a:endParaRPr lang="vi-VN" sz="1100">
                        <a:effectLst/>
                        <a:latin typeface="Arial (Body)"/>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vi-VN" sz="1400">
                          <a:effectLst/>
                          <a:latin typeface="Arial (Body)"/>
                        </a:rPr>
                        <a:t>105.8419455</a:t>
                      </a:r>
                      <a:r>
                        <a:rPr lang="en-US" sz="1400">
                          <a:effectLst/>
                          <a:latin typeface="Arial (Body)"/>
                        </a:rPr>
                        <a:t>E</a:t>
                      </a:r>
                      <a:endParaRPr lang="vi-VN" sz="1100">
                        <a:effectLst/>
                        <a:latin typeface="Arial (Body)"/>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latin typeface="Arial (Body)"/>
                        </a:rPr>
                        <a:t>7.909</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a:effectLst/>
                          <a:latin typeface="Arial (Body)"/>
                        </a:rPr>
                        <a:t>5.449</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a:effectLst/>
                          <a:latin typeface="Arial (Body)"/>
                        </a:rPr>
                        <a:t>6.194</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63462686"/>
                  </a:ext>
                </a:extLst>
              </a:tr>
              <a:tr h="281270">
                <a:tc>
                  <a:txBody>
                    <a:bodyPr/>
                    <a:lstStyle/>
                    <a:p>
                      <a:pPr marL="0" marR="0" algn="ctr">
                        <a:lnSpc>
                          <a:spcPct val="115000"/>
                        </a:lnSpc>
                        <a:spcBef>
                          <a:spcPts val="0"/>
                        </a:spcBef>
                        <a:spcAft>
                          <a:spcPts val="0"/>
                        </a:spcAft>
                      </a:pPr>
                      <a:r>
                        <a:rPr lang="en-GB" sz="1400">
                          <a:effectLst/>
                        </a:rPr>
                        <a:t>(4)</a:t>
                      </a:r>
                      <a:endParaRPr lang="vi-V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vi-VN" sz="1400">
                          <a:effectLst/>
                          <a:latin typeface="Arial (Body)"/>
                        </a:rPr>
                        <a:t>20.9893044</a:t>
                      </a:r>
                      <a:r>
                        <a:rPr lang="en-US" sz="1400">
                          <a:effectLst/>
                          <a:latin typeface="Arial (Body)"/>
                        </a:rPr>
                        <a:t>N</a:t>
                      </a:r>
                      <a:endParaRPr lang="vi-VN" sz="1100">
                        <a:effectLst/>
                        <a:latin typeface="Arial (Body)"/>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vi-VN" sz="1400">
                          <a:effectLst/>
                          <a:latin typeface="Arial (Body)"/>
                        </a:rPr>
                        <a:t>105.8881524</a:t>
                      </a:r>
                      <a:r>
                        <a:rPr lang="en-US" sz="1400">
                          <a:effectLst/>
                          <a:latin typeface="Arial (Body)"/>
                        </a:rPr>
                        <a:t>E</a:t>
                      </a:r>
                      <a:endParaRPr lang="vi-VN" sz="1100">
                        <a:effectLst/>
                        <a:latin typeface="Arial (Body)"/>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400">
                          <a:effectLst/>
                          <a:latin typeface="Arial (Body)"/>
                        </a:rPr>
                        <a:t>7.235</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a:effectLst/>
                          <a:latin typeface="Arial (Body)"/>
                        </a:rPr>
                        <a:t>4.175</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a:effectLst/>
                          <a:latin typeface="Arial (Body)"/>
                        </a:rPr>
                        <a:t>6.075</a:t>
                      </a:r>
                      <a:endParaRPr lang="vi-VN" sz="1100">
                        <a:effectLst/>
                        <a:latin typeface="Arial (Body)"/>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46057420"/>
                  </a:ext>
                </a:extLst>
              </a:tr>
            </a:tbl>
          </a:graphicData>
        </a:graphic>
      </p:graphicFrame>
      <p:pic>
        <p:nvPicPr>
          <p:cNvPr id="5" name="Picture 4" descr="A close-up of a sign&#10;&#10;Description automatically generated with low confidence">
            <a:extLst>
              <a:ext uri="{FF2B5EF4-FFF2-40B4-BE49-F238E27FC236}">
                <a16:creationId xmlns:a16="http://schemas.microsoft.com/office/drawing/2014/main" id="{3B1FA702-EF3B-1276-0506-881FFCB3EAB3}"/>
              </a:ext>
            </a:extLst>
          </p:cNvPr>
          <p:cNvPicPr>
            <a:picLocks noChangeAspect="1"/>
          </p:cNvPicPr>
          <p:nvPr/>
        </p:nvPicPr>
        <p:blipFill>
          <a:blip r:embed="rId3"/>
          <a:stretch>
            <a:fillRect/>
          </a:stretch>
        </p:blipFill>
        <p:spPr>
          <a:xfrm>
            <a:off x="4290541" y="3933671"/>
            <a:ext cx="3610917" cy="2414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FFF81284-C0AE-4328-5CEB-65B8ECD07A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5587" y="1970499"/>
            <a:ext cx="3889162" cy="291700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descr="A picture containing floor, indoor&#10;&#10;Description automatically generated">
            <a:extLst>
              <a:ext uri="{FF2B5EF4-FFF2-40B4-BE49-F238E27FC236}">
                <a16:creationId xmlns:a16="http://schemas.microsoft.com/office/drawing/2014/main" id="{B3E111A5-12A4-30BF-C730-C46B3802929D}"/>
              </a:ext>
            </a:extLst>
          </p:cNvPr>
          <p:cNvPicPr>
            <a:picLocks noChangeAspect="1"/>
          </p:cNvPicPr>
          <p:nvPr/>
        </p:nvPicPr>
        <p:blipFill>
          <a:blip r:embed="rId5"/>
          <a:stretch>
            <a:fillRect/>
          </a:stretch>
        </p:blipFill>
        <p:spPr>
          <a:xfrm>
            <a:off x="596630" y="3788491"/>
            <a:ext cx="3399484" cy="2524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583B849B-DA04-D344-CF2C-687E1CC8B082}"/>
              </a:ext>
            </a:extLst>
          </p:cNvPr>
          <p:cNvSpPr txBox="1"/>
          <p:nvPr/>
        </p:nvSpPr>
        <p:spPr>
          <a:xfrm>
            <a:off x="9156970" y="5140930"/>
            <a:ext cx="3035030" cy="400110"/>
          </a:xfrm>
          <a:prstGeom prst="rect">
            <a:avLst/>
          </a:prstGeom>
          <a:noFill/>
        </p:spPr>
        <p:txBody>
          <a:bodyPr wrap="square" rtlCol="0">
            <a:spAutoFit/>
          </a:bodyPr>
          <a:lstStyle/>
          <a:p>
            <a:r>
              <a:rPr lang="en-US" sz="2000"/>
              <a:t>Bộ thu GNSS RTK</a:t>
            </a:r>
            <a:endParaRPr lang="vi-VN" sz="2000"/>
          </a:p>
        </p:txBody>
      </p:sp>
    </p:spTree>
    <p:extLst>
      <p:ext uri="{BB962C8B-B14F-4D97-AF65-F5344CB8AC3E}">
        <p14:creationId xmlns:p14="http://schemas.microsoft.com/office/powerpoint/2010/main" val="3401770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3. Kết quả thử nghiệm và đánh giá</a:t>
            </a:r>
          </a:p>
        </p:txBody>
      </p:sp>
      <p:sp>
        <p:nvSpPr>
          <p:cNvPr id="3" name="TextBox 2">
            <a:extLst>
              <a:ext uri="{FF2B5EF4-FFF2-40B4-BE49-F238E27FC236}">
                <a16:creationId xmlns:a16="http://schemas.microsoft.com/office/drawing/2014/main" id="{20385F58-68DC-10AB-5DBA-A034466D4DFA}"/>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Kiểm tra chức năng Tracking</a:t>
            </a:r>
            <a:endParaRPr lang="vi-VN" sz="2400" i="1"/>
          </a:p>
        </p:txBody>
      </p:sp>
      <p:pic>
        <p:nvPicPr>
          <p:cNvPr id="4" name="Picture 3">
            <a:extLst>
              <a:ext uri="{FF2B5EF4-FFF2-40B4-BE49-F238E27FC236}">
                <a16:creationId xmlns:a16="http://schemas.microsoft.com/office/drawing/2014/main" id="{E0B39EFA-40F4-66C5-8DDB-B95CC758E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471" y="1756261"/>
            <a:ext cx="4714718" cy="3536039"/>
          </a:xfrm>
          <a:prstGeom prst="rect">
            <a:avLst/>
          </a:prstGeom>
          <a:noFill/>
          <a:ln>
            <a:noFill/>
          </a:ln>
        </p:spPr>
      </p:pic>
      <p:sp>
        <p:nvSpPr>
          <p:cNvPr id="14" name="Arrow: Chevron 13">
            <a:extLst>
              <a:ext uri="{FF2B5EF4-FFF2-40B4-BE49-F238E27FC236}">
                <a16:creationId xmlns:a16="http://schemas.microsoft.com/office/drawing/2014/main" id="{D43B017A-5722-44EC-1FBD-0593219B5962}"/>
              </a:ext>
            </a:extLst>
          </p:cNvPr>
          <p:cNvSpPr/>
          <p:nvPr/>
        </p:nvSpPr>
        <p:spPr>
          <a:xfrm>
            <a:off x="2254728" y="5700949"/>
            <a:ext cx="7211599"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2326E912-296A-403B-4275-3E7132AAE745}"/>
              </a:ext>
            </a:extLst>
          </p:cNvPr>
          <p:cNvSpPr txBox="1"/>
          <p:nvPr/>
        </p:nvSpPr>
        <p:spPr>
          <a:xfrm>
            <a:off x="2452296" y="5744883"/>
            <a:ext cx="7287408" cy="369332"/>
          </a:xfrm>
          <a:prstGeom prst="rect">
            <a:avLst/>
          </a:prstGeom>
          <a:noFill/>
        </p:spPr>
        <p:txBody>
          <a:bodyPr wrap="square" rtlCol="0">
            <a:spAutoFit/>
          </a:bodyPr>
          <a:lstStyle/>
          <a:p>
            <a:r>
              <a:rPr lang="en-US" sz="1800"/>
              <a:t>Thiết bị mô phỏng quãng đường đi bằng máy phát GNSS của NAVISIM</a:t>
            </a:r>
            <a:endParaRPr lang="vi-VN" sz="1800"/>
          </a:p>
        </p:txBody>
      </p:sp>
      <p:pic>
        <p:nvPicPr>
          <p:cNvPr id="18" name="Picture 17" descr="A screen shot of a computer&#10;&#10;Description automatically generated with medium confidence">
            <a:extLst>
              <a:ext uri="{FF2B5EF4-FFF2-40B4-BE49-F238E27FC236}">
                <a16:creationId xmlns:a16="http://schemas.microsoft.com/office/drawing/2014/main" id="{CA03F769-9F9B-0AA9-961C-7E707E4F2AD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7585" y="1756262"/>
            <a:ext cx="4714717" cy="3536038"/>
          </a:xfrm>
          <a:prstGeom prst="rect">
            <a:avLst/>
          </a:prstGeom>
          <a:noFill/>
          <a:ln>
            <a:noFill/>
          </a:ln>
        </p:spPr>
      </p:pic>
    </p:spTree>
    <p:extLst>
      <p:ext uri="{BB962C8B-B14F-4D97-AF65-F5344CB8AC3E}">
        <p14:creationId xmlns:p14="http://schemas.microsoft.com/office/powerpoint/2010/main" val="953021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3. Kết quả thử nghiệm và đánh giá</a:t>
            </a:r>
          </a:p>
        </p:txBody>
      </p:sp>
      <p:sp>
        <p:nvSpPr>
          <p:cNvPr id="3" name="TextBox 2">
            <a:extLst>
              <a:ext uri="{FF2B5EF4-FFF2-40B4-BE49-F238E27FC236}">
                <a16:creationId xmlns:a16="http://schemas.microsoft.com/office/drawing/2014/main" id="{20385F58-68DC-10AB-5DBA-A034466D4DFA}"/>
              </a:ext>
            </a:extLst>
          </p:cNvPr>
          <p:cNvSpPr txBox="1"/>
          <p:nvPr/>
        </p:nvSpPr>
        <p:spPr>
          <a:xfrm>
            <a:off x="1466722" y="885948"/>
            <a:ext cx="940447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err="1"/>
              <a:t>Kiểm</a:t>
            </a:r>
            <a:r>
              <a:rPr lang="en-US" sz="2400" i="1"/>
              <a:t> </a:t>
            </a:r>
            <a:r>
              <a:rPr lang="en-US" sz="2400" i="1" err="1"/>
              <a:t>tra</a:t>
            </a:r>
            <a:r>
              <a:rPr lang="en-US" sz="2400" i="1"/>
              <a:t> </a:t>
            </a:r>
            <a:r>
              <a:rPr lang="en-US" sz="2400" i="1" err="1"/>
              <a:t>chức</a:t>
            </a:r>
            <a:r>
              <a:rPr lang="en-US" sz="2400" i="1"/>
              <a:t> </a:t>
            </a:r>
            <a:r>
              <a:rPr lang="en-US" sz="2400" i="1" err="1"/>
              <a:t>năng</a:t>
            </a:r>
            <a:r>
              <a:rPr lang="en-US" sz="2400" i="1"/>
              <a:t> Tracking </a:t>
            </a:r>
            <a:r>
              <a:rPr lang="en-US" sz="2400" i="1" err="1"/>
              <a:t>bằng</a:t>
            </a:r>
            <a:r>
              <a:rPr lang="en-US" sz="2400" i="1"/>
              <a:t> </a:t>
            </a:r>
            <a:r>
              <a:rPr lang="en-US" sz="2400" i="1" err="1"/>
              <a:t>thiết</a:t>
            </a:r>
            <a:r>
              <a:rPr lang="en-US" sz="2400" i="1"/>
              <a:t> </a:t>
            </a:r>
            <a:r>
              <a:rPr lang="en-US" sz="2400" i="1" err="1"/>
              <a:t>bị</a:t>
            </a:r>
            <a:r>
              <a:rPr lang="en-US" sz="2400" i="1"/>
              <a:t> </a:t>
            </a:r>
            <a:r>
              <a:rPr lang="en-US" sz="2400" i="1" err="1"/>
              <a:t>mô</a:t>
            </a:r>
            <a:r>
              <a:rPr lang="en-US" sz="2400" i="1"/>
              <a:t> </a:t>
            </a:r>
            <a:r>
              <a:rPr lang="en-US" sz="2400" i="1" err="1"/>
              <a:t>phỏng</a:t>
            </a:r>
            <a:endParaRPr lang="vi-VN" sz="2400" i="1"/>
          </a:p>
        </p:txBody>
      </p:sp>
      <p:pic>
        <p:nvPicPr>
          <p:cNvPr id="6" name="Picture 5" descr="Map&#10;&#10;Description automatically generated">
            <a:extLst>
              <a:ext uri="{FF2B5EF4-FFF2-40B4-BE49-F238E27FC236}">
                <a16:creationId xmlns:a16="http://schemas.microsoft.com/office/drawing/2014/main" id="{BB3F5746-B109-92AE-E6E2-6D40418EDA5D}"/>
              </a:ext>
            </a:extLst>
          </p:cNvPr>
          <p:cNvPicPr>
            <a:picLocks noChangeAspect="1"/>
          </p:cNvPicPr>
          <p:nvPr/>
        </p:nvPicPr>
        <p:blipFill>
          <a:blip r:embed="rId3"/>
          <a:stretch>
            <a:fillRect/>
          </a:stretch>
        </p:blipFill>
        <p:spPr>
          <a:xfrm>
            <a:off x="257401" y="1716834"/>
            <a:ext cx="6382032" cy="3383485"/>
          </a:xfrm>
          <a:prstGeom prst="rect">
            <a:avLst/>
          </a:prstGeom>
        </p:spPr>
      </p:pic>
      <p:sp>
        <p:nvSpPr>
          <p:cNvPr id="8" name="Arrow: Chevron 7">
            <a:extLst>
              <a:ext uri="{FF2B5EF4-FFF2-40B4-BE49-F238E27FC236}">
                <a16:creationId xmlns:a16="http://schemas.microsoft.com/office/drawing/2014/main" id="{54580F0A-2E06-A7A6-112A-5EED45555554}"/>
              </a:ext>
            </a:extLst>
          </p:cNvPr>
          <p:cNvSpPr/>
          <p:nvPr/>
        </p:nvSpPr>
        <p:spPr>
          <a:xfrm>
            <a:off x="3393649" y="5489348"/>
            <a:ext cx="5429839"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3171631C-26E2-648D-1EE7-35CA575D36F0}"/>
              </a:ext>
            </a:extLst>
          </p:cNvPr>
          <p:cNvSpPr txBox="1"/>
          <p:nvPr/>
        </p:nvSpPr>
        <p:spPr>
          <a:xfrm>
            <a:off x="3631799" y="5533282"/>
            <a:ext cx="5078567" cy="369332"/>
          </a:xfrm>
          <a:prstGeom prst="rect">
            <a:avLst/>
          </a:prstGeom>
          <a:noFill/>
        </p:spPr>
        <p:txBody>
          <a:bodyPr wrap="square" rtlCol="0">
            <a:spAutoFit/>
          </a:bodyPr>
          <a:lstStyle/>
          <a:p>
            <a:r>
              <a:rPr lang="en-US" sz="1800"/>
              <a:t>Giao </a:t>
            </a:r>
            <a:r>
              <a:rPr lang="en-US" sz="1800" err="1"/>
              <a:t>diện</a:t>
            </a:r>
            <a:r>
              <a:rPr lang="en-US" sz="1800"/>
              <a:t> Web Tracking </a:t>
            </a:r>
            <a:r>
              <a:rPr lang="en-US" sz="1800" err="1"/>
              <a:t>và</a:t>
            </a:r>
            <a:r>
              <a:rPr lang="en-US" sz="1800"/>
              <a:t> </a:t>
            </a:r>
            <a:r>
              <a:rPr lang="en-US" sz="1800" err="1"/>
              <a:t>dữ</a:t>
            </a:r>
            <a:r>
              <a:rPr lang="en-US" sz="1800"/>
              <a:t> </a:t>
            </a:r>
            <a:r>
              <a:rPr lang="en-US" sz="1800" err="1"/>
              <a:t>liệu</a:t>
            </a:r>
            <a:r>
              <a:rPr lang="en-US" sz="1800"/>
              <a:t> </a:t>
            </a:r>
            <a:r>
              <a:rPr lang="en-US" sz="1800" err="1"/>
              <a:t>lưu</a:t>
            </a:r>
            <a:r>
              <a:rPr lang="en-US" sz="1800"/>
              <a:t> </a:t>
            </a:r>
            <a:r>
              <a:rPr lang="en-US" sz="1800" err="1"/>
              <a:t>lại</a:t>
            </a:r>
            <a:r>
              <a:rPr lang="en-US" sz="1800"/>
              <a:t> </a:t>
            </a:r>
            <a:r>
              <a:rPr lang="en-US" sz="1800" err="1"/>
              <a:t>trên</a:t>
            </a:r>
            <a:r>
              <a:rPr lang="en-US" sz="1800"/>
              <a:t> Server</a:t>
            </a:r>
            <a:endParaRPr lang="vi-VN" sz="1800"/>
          </a:p>
        </p:txBody>
      </p:sp>
      <p:pic>
        <p:nvPicPr>
          <p:cNvPr id="10" name="Picture 9" descr="A screenshot of a computer&#10;&#10;Description automatically generated">
            <a:extLst>
              <a:ext uri="{FF2B5EF4-FFF2-40B4-BE49-F238E27FC236}">
                <a16:creationId xmlns:a16="http://schemas.microsoft.com/office/drawing/2014/main" id="{2550803B-8F7D-19F8-88CA-ED595DC42C66}"/>
              </a:ext>
            </a:extLst>
          </p:cNvPr>
          <p:cNvPicPr>
            <a:picLocks noChangeAspect="1"/>
          </p:cNvPicPr>
          <p:nvPr/>
        </p:nvPicPr>
        <p:blipFill>
          <a:blip r:embed="rId4"/>
          <a:stretch>
            <a:fillRect/>
          </a:stretch>
        </p:blipFill>
        <p:spPr>
          <a:xfrm>
            <a:off x="6797480" y="1716834"/>
            <a:ext cx="5297170" cy="2814320"/>
          </a:xfrm>
          <a:prstGeom prst="rect">
            <a:avLst/>
          </a:prstGeom>
        </p:spPr>
      </p:pic>
    </p:spTree>
    <p:extLst>
      <p:ext uri="{BB962C8B-B14F-4D97-AF65-F5344CB8AC3E}">
        <p14:creationId xmlns:p14="http://schemas.microsoft.com/office/powerpoint/2010/main" val="2623142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3. Kết quả thử nghiệm và đánh giá</a:t>
            </a:r>
          </a:p>
        </p:txBody>
      </p:sp>
      <p:sp>
        <p:nvSpPr>
          <p:cNvPr id="3" name="TextBox 2">
            <a:extLst>
              <a:ext uri="{FF2B5EF4-FFF2-40B4-BE49-F238E27FC236}">
                <a16:creationId xmlns:a16="http://schemas.microsoft.com/office/drawing/2014/main" id="{20385F58-68DC-10AB-5DBA-A034466D4DFA}"/>
              </a:ext>
            </a:extLst>
          </p:cNvPr>
          <p:cNvSpPr txBox="1"/>
          <p:nvPr/>
        </p:nvSpPr>
        <p:spPr>
          <a:xfrm>
            <a:off x="1466722" y="885948"/>
            <a:ext cx="697623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err="1"/>
              <a:t>Kiểm</a:t>
            </a:r>
            <a:r>
              <a:rPr lang="en-US" sz="2400" i="1"/>
              <a:t> </a:t>
            </a:r>
            <a:r>
              <a:rPr lang="en-US" sz="2400" i="1" err="1"/>
              <a:t>tra</a:t>
            </a:r>
            <a:r>
              <a:rPr lang="en-US" sz="2400" i="1"/>
              <a:t> </a:t>
            </a:r>
            <a:r>
              <a:rPr lang="en-US" sz="2400" i="1" err="1"/>
              <a:t>chức</a:t>
            </a:r>
            <a:r>
              <a:rPr lang="en-US" sz="2400" i="1"/>
              <a:t> </a:t>
            </a:r>
            <a:r>
              <a:rPr lang="en-US" sz="2400" i="1" err="1"/>
              <a:t>năng</a:t>
            </a:r>
            <a:r>
              <a:rPr lang="en-US" sz="2400" i="1"/>
              <a:t> Tracking </a:t>
            </a:r>
            <a:r>
              <a:rPr lang="en-US" sz="2400" i="1" err="1"/>
              <a:t>trong</a:t>
            </a:r>
            <a:r>
              <a:rPr lang="en-US" sz="2400" i="1"/>
              <a:t> </a:t>
            </a:r>
            <a:r>
              <a:rPr lang="en-US" sz="2400" i="1" err="1"/>
              <a:t>thực</a:t>
            </a:r>
            <a:r>
              <a:rPr lang="en-US" sz="2400" i="1"/>
              <a:t> </a:t>
            </a:r>
            <a:r>
              <a:rPr lang="en-US" sz="2400" i="1" err="1"/>
              <a:t>tế</a:t>
            </a:r>
            <a:endParaRPr lang="vi-VN" sz="2400" i="1"/>
          </a:p>
        </p:txBody>
      </p:sp>
      <p:pic>
        <p:nvPicPr>
          <p:cNvPr id="2050" name="Picture 2" descr="Không có mô tả.">
            <a:extLst>
              <a:ext uri="{FF2B5EF4-FFF2-40B4-BE49-F238E27FC236}">
                <a16:creationId xmlns:a16="http://schemas.microsoft.com/office/drawing/2014/main" id="{C304513F-3A21-D296-F136-297F59A74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136" y="1885746"/>
            <a:ext cx="5487128" cy="30865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hông có mô tả.">
            <a:extLst>
              <a:ext uri="{FF2B5EF4-FFF2-40B4-BE49-F238E27FC236}">
                <a16:creationId xmlns:a16="http://schemas.microsoft.com/office/drawing/2014/main" id="{54D656B2-48FB-8243-1663-551D453953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1" t="3253"/>
          <a:stretch/>
        </p:blipFill>
        <p:spPr bwMode="auto">
          <a:xfrm>
            <a:off x="338736" y="1885746"/>
            <a:ext cx="5751944" cy="308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49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3. Kết quả thử nghiệm và đánh giá</a:t>
            </a:r>
          </a:p>
        </p:txBody>
      </p:sp>
      <p:sp>
        <p:nvSpPr>
          <p:cNvPr id="3" name="TextBox 2">
            <a:extLst>
              <a:ext uri="{FF2B5EF4-FFF2-40B4-BE49-F238E27FC236}">
                <a16:creationId xmlns:a16="http://schemas.microsoft.com/office/drawing/2014/main" id="{20385F58-68DC-10AB-5DBA-A034466D4DFA}"/>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Kiểm tra chức năng hiển thị và SMS</a:t>
            </a:r>
            <a:endParaRPr lang="vi-VN" sz="2400" i="1"/>
          </a:p>
        </p:txBody>
      </p:sp>
      <p:pic>
        <p:nvPicPr>
          <p:cNvPr id="6" name="Picture 5" descr="A close-up of a circuit board&#10;&#10;Description automatically generated with medium confidence">
            <a:extLst>
              <a:ext uri="{FF2B5EF4-FFF2-40B4-BE49-F238E27FC236}">
                <a16:creationId xmlns:a16="http://schemas.microsoft.com/office/drawing/2014/main" id="{3B8A1E5E-04B4-EC21-9A8A-CEBA0E6D22F5}"/>
              </a:ext>
            </a:extLst>
          </p:cNvPr>
          <p:cNvPicPr>
            <a:picLocks noChangeAspect="1"/>
          </p:cNvPicPr>
          <p:nvPr/>
        </p:nvPicPr>
        <p:blipFill>
          <a:blip r:embed="rId3"/>
          <a:stretch>
            <a:fillRect/>
          </a:stretch>
        </p:blipFill>
        <p:spPr>
          <a:xfrm>
            <a:off x="7318569" y="1485746"/>
            <a:ext cx="3719115" cy="4152670"/>
          </a:xfrm>
          <a:prstGeom prst="rect">
            <a:avLst/>
          </a:prstGeom>
        </p:spPr>
      </p:pic>
      <p:sp>
        <p:nvSpPr>
          <p:cNvPr id="11" name="Arrow: Chevron 10">
            <a:extLst>
              <a:ext uri="{FF2B5EF4-FFF2-40B4-BE49-F238E27FC236}">
                <a16:creationId xmlns:a16="http://schemas.microsoft.com/office/drawing/2014/main" id="{76EF64C5-3C80-9CF5-5246-B3C11B2EFF02}"/>
              </a:ext>
            </a:extLst>
          </p:cNvPr>
          <p:cNvSpPr/>
          <p:nvPr/>
        </p:nvSpPr>
        <p:spPr>
          <a:xfrm>
            <a:off x="2140412" y="5743452"/>
            <a:ext cx="2470250"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D7368A4-A1F1-C66D-D30B-9279C4ADCFE9}"/>
              </a:ext>
            </a:extLst>
          </p:cNvPr>
          <p:cNvSpPr txBox="1"/>
          <p:nvPr/>
        </p:nvSpPr>
        <p:spPr>
          <a:xfrm>
            <a:off x="2456839" y="5787386"/>
            <a:ext cx="1936044" cy="369332"/>
          </a:xfrm>
          <a:prstGeom prst="rect">
            <a:avLst/>
          </a:prstGeom>
          <a:noFill/>
        </p:spPr>
        <p:txBody>
          <a:bodyPr wrap="square" rtlCol="0">
            <a:spAutoFit/>
          </a:bodyPr>
          <a:lstStyle/>
          <a:p>
            <a:r>
              <a:rPr lang="en-US" sz="1800" err="1"/>
              <a:t>Dạng</a:t>
            </a:r>
            <a:r>
              <a:rPr lang="en-US" sz="1800"/>
              <a:t> </a:t>
            </a:r>
            <a:r>
              <a:rPr lang="en-US" sz="1800" err="1"/>
              <a:t>gói</a:t>
            </a:r>
            <a:r>
              <a:rPr lang="en-US" sz="1800"/>
              <a:t> tin SMS</a:t>
            </a:r>
            <a:endParaRPr lang="vi-VN" sz="1800"/>
          </a:p>
        </p:txBody>
      </p:sp>
      <p:sp>
        <p:nvSpPr>
          <p:cNvPr id="14" name="Arrow: Chevron 13">
            <a:extLst>
              <a:ext uri="{FF2B5EF4-FFF2-40B4-BE49-F238E27FC236}">
                <a16:creationId xmlns:a16="http://schemas.microsoft.com/office/drawing/2014/main" id="{A5CBA6E1-E81B-28DA-4769-95F2E4E99DA8}"/>
              </a:ext>
            </a:extLst>
          </p:cNvPr>
          <p:cNvSpPr/>
          <p:nvPr/>
        </p:nvSpPr>
        <p:spPr>
          <a:xfrm>
            <a:off x="7581339" y="5817738"/>
            <a:ext cx="3338209"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E1010D01-1940-B9BF-5424-7AE3263066B2}"/>
              </a:ext>
            </a:extLst>
          </p:cNvPr>
          <p:cNvSpPr txBox="1"/>
          <p:nvPr/>
        </p:nvSpPr>
        <p:spPr>
          <a:xfrm>
            <a:off x="7807613" y="5867506"/>
            <a:ext cx="3043393" cy="369332"/>
          </a:xfrm>
          <a:prstGeom prst="rect">
            <a:avLst/>
          </a:prstGeom>
          <a:noFill/>
        </p:spPr>
        <p:txBody>
          <a:bodyPr wrap="square" rtlCol="0">
            <a:spAutoFit/>
          </a:bodyPr>
          <a:lstStyle/>
          <a:p>
            <a:r>
              <a:rPr lang="en-US" sz="1800"/>
              <a:t>Hiển thị trạng thái của Pin</a:t>
            </a:r>
            <a:endParaRPr lang="vi-VN" sz="1800"/>
          </a:p>
        </p:txBody>
      </p:sp>
      <p:pic>
        <p:nvPicPr>
          <p:cNvPr id="3074" name="Picture 2" descr="Không có mô tả.">
            <a:extLst>
              <a:ext uri="{FF2B5EF4-FFF2-40B4-BE49-F238E27FC236}">
                <a16:creationId xmlns:a16="http://schemas.microsoft.com/office/drawing/2014/main" id="{B07AB925-5B9C-883D-1FD5-3B1FDE3A1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30" y="2479209"/>
            <a:ext cx="7005382" cy="213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904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3. Kết quả thử nghiệm và đánh giá</a:t>
            </a:r>
          </a:p>
        </p:txBody>
      </p:sp>
      <p:sp>
        <p:nvSpPr>
          <p:cNvPr id="3" name="TextBox 2">
            <a:extLst>
              <a:ext uri="{FF2B5EF4-FFF2-40B4-BE49-F238E27FC236}">
                <a16:creationId xmlns:a16="http://schemas.microsoft.com/office/drawing/2014/main" id="{20385F58-68DC-10AB-5DBA-A034466D4DFA}"/>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Kiểm tra hoạt động của MCU</a:t>
            </a:r>
            <a:endParaRPr lang="vi-VN" sz="2400" i="1"/>
          </a:p>
        </p:txBody>
      </p:sp>
      <p:pic>
        <p:nvPicPr>
          <p:cNvPr id="4" name="Picture 3">
            <a:extLst>
              <a:ext uri="{FF2B5EF4-FFF2-40B4-BE49-F238E27FC236}">
                <a16:creationId xmlns:a16="http://schemas.microsoft.com/office/drawing/2014/main" id="{F6DD60A2-106F-C787-69AF-729331BA7E87}"/>
              </a:ext>
            </a:extLst>
          </p:cNvPr>
          <p:cNvPicPr>
            <a:picLocks noChangeAspect="1"/>
          </p:cNvPicPr>
          <p:nvPr/>
        </p:nvPicPr>
        <p:blipFill>
          <a:blip r:embed="rId3"/>
          <a:stretch>
            <a:fillRect/>
          </a:stretch>
        </p:blipFill>
        <p:spPr>
          <a:xfrm>
            <a:off x="698809" y="2367280"/>
            <a:ext cx="4623173" cy="2021839"/>
          </a:xfrm>
          <a:prstGeom prst="rect">
            <a:avLst/>
          </a:prstGeom>
        </p:spPr>
      </p:pic>
      <p:pic>
        <p:nvPicPr>
          <p:cNvPr id="9" name="Picture 8">
            <a:extLst>
              <a:ext uri="{FF2B5EF4-FFF2-40B4-BE49-F238E27FC236}">
                <a16:creationId xmlns:a16="http://schemas.microsoft.com/office/drawing/2014/main" id="{8ADED025-3AC9-D746-5DAB-993A33EA0E2C}"/>
              </a:ext>
            </a:extLst>
          </p:cNvPr>
          <p:cNvPicPr>
            <a:picLocks noChangeAspect="1"/>
          </p:cNvPicPr>
          <p:nvPr/>
        </p:nvPicPr>
        <p:blipFill>
          <a:blip r:embed="rId4"/>
          <a:stretch>
            <a:fillRect/>
          </a:stretch>
        </p:blipFill>
        <p:spPr>
          <a:xfrm>
            <a:off x="6284536" y="1066836"/>
            <a:ext cx="5127024" cy="4724327"/>
          </a:xfrm>
          <a:prstGeom prst="rect">
            <a:avLst/>
          </a:prstGeom>
        </p:spPr>
      </p:pic>
      <p:sp>
        <p:nvSpPr>
          <p:cNvPr id="10" name="Arrow: Chevron 9">
            <a:extLst>
              <a:ext uri="{FF2B5EF4-FFF2-40B4-BE49-F238E27FC236}">
                <a16:creationId xmlns:a16="http://schemas.microsoft.com/office/drawing/2014/main" id="{26368C30-60F4-98BA-CE4A-9958E1BCC072}"/>
              </a:ext>
            </a:extLst>
          </p:cNvPr>
          <p:cNvSpPr/>
          <p:nvPr/>
        </p:nvSpPr>
        <p:spPr>
          <a:xfrm>
            <a:off x="1308769" y="5791163"/>
            <a:ext cx="3390509"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B50F6BF9-6069-28A5-7BE9-55B07D60C674}"/>
              </a:ext>
            </a:extLst>
          </p:cNvPr>
          <p:cNvSpPr txBox="1"/>
          <p:nvPr/>
        </p:nvSpPr>
        <p:spPr>
          <a:xfrm>
            <a:off x="1634623" y="5835097"/>
            <a:ext cx="2983865" cy="369332"/>
          </a:xfrm>
          <a:prstGeom prst="rect">
            <a:avLst/>
          </a:prstGeom>
          <a:noFill/>
        </p:spPr>
        <p:txBody>
          <a:bodyPr wrap="square" rtlCol="0">
            <a:spAutoFit/>
          </a:bodyPr>
          <a:lstStyle/>
          <a:p>
            <a:r>
              <a:rPr lang="en-US" sz="1800"/>
              <a:t>Kết nối STM32 với STLink</a:t>
            </a:r>
            <a:endParaRPr lang="vi-VN" sz="1800"/>
          </a:p>
        </p:txBody>
      </p:sp>
      <p:sp>
        <p:nvSpPr>
          <p:cNvPr id="16" name="Arrow: Chevron 15">
            <a:extLst>
              <a:ext uri="{FF2B5EF4-FFF2-40B4-BE49-F238E27FC236}">
                <a16:creationId xmlns:a16="http://schemas.microsoft.com/office/drawing/2014/main" id="{D42F472A-FA4A-53F0-226C-E91EF7E5619B}"/>
              </a:ext>
            </a:extLst>
          </p:cNvPr>
          <p:cNvSpPr/>
          <p:nvPr/>
        </p:nvSpPr>
        <p:spPr>
          <a:xfrm>
            <a:off x="7353442" y="5836410"/>
            <a:ext cx="2661908"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E2EF6D2E-7463-1F48-BE7E-3AB3CA53D261}"/>
              </a:ext>
            </a:extLst>
          </p:cNvPr>
          <p:cNvSpPr txBox="1"/>
          <p:nvPr/>
        </p:nvSpPr>
        <p:spPr>
          <a:xfrm>
            <a:off x="7719043" y="5880344"/>
            <a:ext cx="2661908" cy="369332"/>
          </a:xfrm>
          <a:prstGeom prst="rect">
            <a:avLst/>
          </a:prstGeom>
          <a:noFill/>
        </p:spPr>
        <p:txBody>
          <a:bodyPr wrap="square" rtlCol="0">
            <a:spAutoFit/>
          </a:bodyPr>
          <a:lstStyle/>
          <a:p>
            <a:r>
              <a:rPr lang="en-US" sz="1800"/>
              <a:t>Kiểm tra gói tin</a:t>
            </a:r>
            <a:endParaRPr lang="vi-VN" sz="1800"/>
          </a:p>
        </p:txBody>
      </p:sp>
    </p:spTree>
    <p:extLst>
      <p:ext uri="{BB962C8B-B14F-4D97-AF65-F5344CB8AC3E}">
        <p14:creationId xmlns:p14="http://schemas.microsoft.com/office/powerpoint/2010/main" val="3651136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4. Kết luận và hướng phát triển</a:t>
            </a:r>
          </a:p>
        </p:txBody>
      </p:sp>
      <p:sp>
        <p:nvSpPr>
          <p:cNvPr id="3" name="TextBox 2">
            <a:extLst>
              <a:ext uri="{FF2B5EF4-FFF2-40B4-BE49-F238E27FC236}">
                <a16:creationId xmlns:a16="http://schemas.microsoft.com/office/drawing/2014/main" id="{0ADA0ADF-C34E-F94E-D70D-43039A475495}"/>
              </a:ext>
            </a:extLst>
          </p:cNvPr>
          <p:cNvSpPr txBox="1"/>
          <p:nvPr/>
        </p:nvSpPr>
        <p:spPr>
          <a:xfrm>
            <a:off x="968211" y="997507"/>
            <a:ext cx="10255577" cy="3991157"/>
          </a:xfrm>
          <a:prstGeom prst="rect">
            <a:avLst/>
          </a:prstGeom>
          <a:noFill/>
        </p:spPr>
        <p:txBody>
          <a:bodyPr wrap="square" rtlCol="0">
            <a:spAutoFit/>
          </a:bodyPr>
          <a:lstStyle/>
          <a:p>
            <a:pPr marL="285750" indent="-285750" algn="just">
              <a:lnSpc>
                <a:spcPct val="250000"/>
              </a:lnSpc>
              <a:buFont typeface="Wingdings" panose="05000000000000000000" pitchFamily="2" charset="2"/>
              <a:buChar char="q"/>
            </a:pPr>
            <a:r>
              <a:rPr lang="en-US" sz="2400" b="1" err="1">
                <a:solidFill>
                  <a:schemeClr val="accent5">
                    <a:lumMod val="75000"/>
                  </a:schemeClr>
                </a:solidFill>
                <a:latin typeface="Arial" panose="020B0604020202020204" pitchFamily="34" charset="0"/>
                <a:cs typeface="Arial" panose="020B0604020202020204" pitchFamily="34" charset="0"/>
              </a:rPr>
              <a:t>Kết</a:t>
            </a:r>
            <a:r>
              <a:rPr lang="en-US" sz="2400" b="1">
                <a:solidFill>
                  <a:schemeClr val="accent5">
                    <a:lumMod val="75000"/>
                  </a:schemeClr>
                </a:solidFill>
                <a:latin typeface="Arial" panose="020B0604020202020204" pitchFamily="34" charset="0"/>
                <a:cs typeface="Arial" panose="020B0604020202020204" pitchFamily="34" charset="0"/>
              </a:rPr>
              <a:t> </a:t>
            </a:r>
            <a:r>
              <a:rPr lang="en-US" sz="2400" b="1" err="1">
                <a:solidFill>
                  <a:schemeClr val="accent5">
                    <a:lumMod val="75000"/>
                  </a:schemeClr>
                </a:solidFill>
                <a:latin typeface="Arial" panose="020B0604020202020204" pitchFamily="34" charset="0"/>
                <a:cs typeface="Arial" panose="020B0604020202020204" pitchFamily="34" charset="0"/>
              </a:rPr>
              <a:t>quả</a:t>
            </a:r>
            <a:r>
              <a:rPr lang="en-US" sz="2400" b="1">
                <a:solidFill>
                  <a:schemeClr val="accent5">
                    <a:lumMod val="75000"/>
                  </a:schemeClr>
                </a:solidFill>
                <a:latin typeface="Arial" panose="020B0604020202020204" pitchFamily="34" charset="0"/>
                <a:cs typeface="Arial" panose="020B0604020202020204" pitchFamily="34" charset="0"/>
              </a:rPr>
              <a:t> </a:t>
            </a:r>
            <a:r>
              <a:rPr lang="en-US" sz="2400" b="1" err="1">
                <a:solidFill>
                  <a:schemeClr val="accent5">
                    <a:lumMod val="75000"/>
                  </a:schemeClr>
                </a:solidFill>
                <a:latin typeface="Arial" panose="020B0604020202020204" pitchFamily="34" charset="0"/>
                <a:cs typeface="Arial" panose="020B0604020202020204" pitchFamily="34" charset="0"/>
              </a:rPr>
              <a:t>chung</a:t>
            </a:r>
            <a:r>
              <a:rPr lang="en-US" sz="2400" b="1">
                <a:solidFill>
                  <a:schemeClr val="accent5">
                    <a:lumMod val="75000"/>
                  </a:schemeClr>
                </a:solidFill>
                <a:latin typeface="Arial" panose="020B0604020202020204" pitchFamily="34" charset="0"/>
                <a:cs typeface="Arial" panose="020B0604020202020204" pitchFamily="34" charset="0"/>
              </a:rPr>
              <a:t> </a:t>
            </a:r>
            <a:r>
              <a:rPr lang="en-US" sz="2400" b="1" err="1">
                <a:solidFill>
                  <a:schemeClr val="accent5">
                    <a:lumMod val="75000"/>
                  </a:schemeClr>
                </a:solidFill>
                <a:latin typeface="Arial" panose="020B0604020202020204" pitchFamily="34" charset="0"/>
                <a:cs typeface="Arial" panose="020B0604020202020204" pitchFamily="34" charset="0"/>
              </a:rPr>
              <a:t>của</a:t>
            </a:r>
            <a:r>
              <a:rPr lang="en-US" sz="2400" b="1">
                <a:solidFill>
                  <a:schemeClr val="accent5">
                    <a:lumMod val="75000"/>
                  </a:schemeClr>
                </a:solidFill>
                <a:latin typeface="Arial" panose="020B0604020202020204" pitchFamily="34" charset="0"/>
                <a:cs typeface="Arial" panose="020B0604020202020204" pitchFamily="34" charset="0"/>
              </a:rPr>
              <a:t> </a:t>
            </a:r>
            <a:r>
              <a:rPr lang="en-US" sz="2400" b="1" err="1">
                <a:solidFill>
                  <a:schemeClr val="accent5">
                    <a:lumMod val="75000"/>
                  </a:schemeClr>
                </a:solidFill>
                <a:latin typeface="Arial" panose="020B0604020202020204" pitchFamily="34" charset="0"/>
                <a:cs typeface="Arial" panose="020B0604020202020204" pitchFamily="34" charset="0"/>
              </a:rPr>
              <a:t>đồ</a:t>
            </a:r>
            <a:r>
              <a:rPr lang="en-US" sz="2400" b="1">
                <a:solidFill>
                  <a:schemeClr val="accent5">
                    <a:lumMod val="75000"/>
                  </a:schemeClr>
                </a:solidFill>
                <a:latin typeface="Arial" panose="020B0604020202020204" pitchFamily="34" charset="0"/>
                <a:cs typeface="Arial" panose="020B0604020202020204" pitchFamily="34" charset="0"/>
              </a:rPr>
              <a:t> </a:t>
            </a:r>
            <a:r>
              <a:rPr lang="en-US" sz="2400" b="1" err="1">
                <a:solidFill>
                  <a:schemeClr val="accent5">
                    <a:lumMod val="75000"/>
                  </a:schemeClr>
                </a:solidFill>
                <a:latin typeface="Arial" panose="020B0604020202020204" pitchFamily="34" charset="0"/>
                <a:cs typeface="Arial" panose="020B0604020202020204" pitchFamily="34" charset="0"/>
              </a:rPr>
              <a:t>án</a:t>
            </a:r>
            <a:endParaRPr lang="en-US" sz="2400" b="1">
              <a:solidFill>
                <a:schemeClr val="accent5">
                  <a:lumMod val="75000"/>
                </a:schemeClr>
              </a:solidFill>
              <a:latin typeface="Arial" panose="020B0604020202020204" pitchFamily="34" charset="0"/>
              <a:cs typeface="Arial" panose="020B0604020202020204" pitchFamily="34" charset="0"/>
            </a:endParaRPr>
          </a:p>
          <a:p>
            <a:pPr marL="342900" marR="0" lvl="0" indent="-342900" algn="just">
              <a:lnSpc>
                <a:spcPct val="110000"/>
              </a:lnSpc>
              <a:spcBef>
                <a:spcPts val="300"/>
              </a:spcBef>
              <a:spcAft>
                <a:spcPts val="0"/>
              </a:spcAft>
              <a:buFont typeface="Wingdings" panose="05000000000000000000" pitchFamily="2" charset="2"/>
              <a:buChar char="v"/>
            </a:pPr>
            <a:r>
              <a:rPr lang="vi-VN" sz="2400">
                <a:effectLst/>
                <a:latin typeface="Times New Roman" panose="02020603050405020304" pitchFamily="18" charset="0"/>
                <a:ea typeface="Calibri" panose="020F0502020204030204" pitchFamily="34" charset="0"/>
                <a:cs typeface="Arial" panose="020B0604020202020204" pitchFamily="34" charset="0"/>
              </a:rPr>
              <a:t>Thiết kế thành công thiết bị: Bao gồm thiết kế mạch nguyên lý, thiết kế PCB.</a:t>
            </a:r>
            <a:endParaRPr lang="vi-VN" sz="24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0000"/>
              </a:lnSpc>
              <a:spcBef>
                <a:spcPts val="300"/>
              </a:spcBef>
              <a:spcAft>
                <a:spcPts val="0"/>
              </a:spcAft>
              <a:buFont typeface="Wingdings" panose="05000000000000000000" pitchFamily="2" charset="2"/>
              <a:buChar char="v"/>
            </a:pPr>
            <a:r>
              <a:rPr lang="vi-VN" sz="2400">
                <a:effectLst/>
                <a:latin typeface="Times New Roman" panose="02020603050405020304" pitchFamily="18" charset="0"/>
                <a:ea typeface="Calibri" panose="020F0502020204030204" pitchFamily="34" charset="0"/>
                <a:cs typeface="Arial" panose="020B0604020202020204" pitchFamily="34" charset="0"/>
              </a:rPr>
              <a:t>Lập trình firmware để thiết bị hoạt động theo những yêu cầu đã đặt ra.</a:t>
            </a:r>
            <a:endParaRPr lang="vi-VN" sz="24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0000"/>
              </a:lnSpc>
              <a:spcBef>
                <a:spcPts val="300"/>
              </a:spcBef>
              <a:spcAft>
                <a:spcPts val="0"/>
              </a:spcAft>
              <a:buFont typeface="Wingdings" panose="05000000000000000000" pitchFamily="2" charset="2"/>
              <a:buChar char="v"/>
            </a:pPr>
            <a:r>
              <a:rPr lang="vi-VN" sz="2400">
                <a:effectLst/>
                <a:latin typeface="Times New Roman" panose="02020603050405020304" pitchFamily="18" charset="0"/>
                <a:ea typeface="Calibri" panose="020F0502020204030204" pitchFamily="34" charset="0"/>
                <a:cs typeface="Arial" panose="020B0604020202020204" pitchFamily="34" charset="0"/>
              </a:rPr>
              <a:t>Hiểu rõ hơn về giao thức</a:t>
            </a:r>
            <a:r>
              <a:rPr lang="en-US" sz="2400">
                <a:effectLst/>
                <a:latin typeface="Times New Roman" panose="02020603050405020304" pitchFamily="18" charset="0"/>
                <a:ea typeface="Calibri" panose="020F0502020204030204" pitchFamily="34" charset="0"/>
                <a:cs typeface="Arial" panose="020B0604020202020204" pitchFamily="34" charset="0"/>
              </a:rPr>
              <a:t> </a:t>
            </a:r>
            <a:r>
              <a:rPr lang="en-US" sz="2400" err="1">
                <a:effectLst/>
                <a:latin typeface="Times New Roman" panose="02020603050405020304" pitchFamily="18" charset="0"/>
                <a:ea typeface="Calibri" panose="020F0502020204030204" pitchFamily="34" charset="0"/>
                <a:cs typeface="Arial" panose="020B0604020202020204" pitchFamily="34" charset="0"/>
              </a:rPr>
              <a:t>truyền</a:t>
            </a:r>
            <a:r>
              <a:rPr lang="en-US" sz="2400">
                <a:effectLst/>
                <a:latin typeface="Times New Roman" panose="02020603050405020304" pitchFamily="18" charset="0"/>
                <a:ea typeface="Calibri" panose="020F0502020204030204" pitchFamily="34" charset="0"/>
                <a:cs typeface="Arial" panose="020B0604020202020204" pitchFamily="34" charset="0"/>
              </a:rPr>
              <a:t> </a:t>
            </a:r>
            <a:r>
              <a:rPr lang="en-US" sz="2400" err="1">
                <a:effectLst/>
                <a:latin typeface="Times New Roman" panose="02020603050405020304" pitchFamily="18" charset="0"/>
                <a:ea typeface="Calibri" panose="020F0502020204030204" pitchFamily="34" charset="0"/>
                <a:cs typeface="Arial" panose="020B0604020202020204" pitchFamily="34" charset="0"/>
              </a:rPr>
              <a:t>thông</a:t>
            </a:r>
            <a:r>
              <a:rPr lang="en-US" sz="2400">
                <a:effectLst/>
                <a:latin typeface="Times New Roman" panose="02020603050405020304" pitchFamily="18" charset="0"/>
                <a:ea typeface="Calibri" panose="020F0502020204030204" pitchFamily="34" charset="0"/>
                <a:cs typeface="Arial" panose="020B0604020202020204" pitchFamily="34" charset="0"/>
              </a:rPr>
              <a:t> UART, ADC</a:t>
            </a:r>
            <a:r>
              <a:rPr lang="vi-VN" sz="2400">
                <a:effectLst/>
                <a:latin typeface="Times New Roman" panose="02020603050405020304" pitchFamily="18" charset="0"/>
                <a:ea typeface="Calibri" panose="020F0502020204030204" pitchFamily="34" charset="0"/>
                <a:cs typeface="Arial" panose="020B0604020202020204" pitchFamily="34" charset="0"/>
              </a:rPr>
              <a:t>, các chuẩn giao tiếp giữa MCU với các ngoại vi</a:t>
            </a:r>
            <a:r>
              <a:rPr lang="en-US" sz="2400">
                <a:effectLst/>
                <a:latin typeface="Times New Roman" panose="02020603050405020304" pitchFamily="18" charset="0"/>
                <a:ea typeface="Calibri" panose="020F0502020204030204" pitchFamily="34" charset="0"/>
                <a:cs typeface="Arial" panose="020B0604020202020204" pitchFamily="34" charset="0"/>
              </a:rPr>
              <a:t>, </a:t>
            </a:r>
            <a:r>
              <a:rPr lang="en-US" sz="2400" err="1">
                <a:effectLst/>
                <a:latin typeface="Times New Roman" panose="02020603050405020304" pitchFamily="18" charset="0"/>
                <a:ea typeface="Calibri" panose="020F0502020204030204" pitchFamily="34" charset="0"/>
                <a:cs typeface="Arial" panose="020B0604020202020204" pitchFamily="34" charset="0"/>
              </a:rPr>
              <a:t>kiến</a:t>
            </a:r>
            <a:r>
              <a:rPr lang="en-US" sz="2400">
                <a:effectLst/>
                <a:latin typeface="Times New Roman" panose="02020603050405020304" pitchFamily="18" charset="0"/>
                <a:ea typeface="Calibri" panose="020F0502020204030204" pitchFamily="34" charset="0"/>
                <a:cs typeface="Arial" panose="020B0604020202020204" pitchFamily="34" charset="0"/>
              </a:rPr>
              <a:t> </a:t>
            </a:r>
            <a:r>
              <a:rPr lang="en-US" sz="2400" err="1">
                <a:effectLst/>
                <a:latin typeface="Times New Roman" panose="02020603050405020304" pitchFamily="18" charset="0"/>
                <a:ea typeface="Calibri" panose="020F0502020204030204" pitchFamily="34" charset="0"/>
                <a:cs typeface="Arial" panose="020B0604020202020204" pitchFamily="34" charset="0"/>
              </a:rPr>
              <a:t>trúc</a:t>
            </a:r>
            <a:r>
              <a:rPr lang="en-US" sz="2400">
                <a:effectLst/>
                <a:latin typeface="Times New Roman" panose="02020603050405020304" pitchFamily="18" charset="0"/>
                <a:ea typeface="Calibri" panose="020F0502020204030204" pitchFamily="34" charset="0"/>
                <a:cs typeface="Arial" panose="020B0604020202020204" pitchFamily="34" charset="0"/>
              </a:rPr>
              <a:t> </a:t>
            </a:r>
            <a:r>
              <a:rPr lang="en-US" sz="2400" err="1">
                <a:effectLst/>
                <a:latin typeface="Times New Roman" panose="02020603050405020304" pitchFamily="18" charset="0"/>
                <a:ea typeface="Calibri" panose="020F0502020204030204" pitchFamily="34" charset="0"/>
                <a:cs typeface="Arial" panose="020B0604020202020204" pitchFamily="34" charset="0"/>
              </a:rPr>
              <a:t>của</a:t>
            </a:r>
            <a:r>
              <a:rPr lang="en-US" sz="2400">
                <a:effectLst/>
                <a:latin typeface="Times New Roman" panose="02020603050405020304" pitchFamily="18" charset="0"/>
                <a:ea typeface="Calibri" panose="020F0502020204030204" pitchFamily="34" charset="0"/>
                <a:cs typeface="Arial" panose="020B0604020202020204" pitchFamily="34" charset="0"/>
              </a:rPr>
              <a:t> vi </a:t>
            </a:r>
            <a:r>
              <a:rPr lang="en-US" sz="2400" err="1">
                <a:effectLst/>
                <a:latin typeface="Times New Roman" panose="02020603050405020304" pitchFamily="18" charset="0"/>
                <a:ea typeface="Calibri" panose="020F0502020204030204" pitchFamily="34" charset="0"/>
                <a:cs typeface="Arial" panose="020B0604020202020204" pitchFamily="34" charset="0"/>
              </a:rPr>
              <a:t>điều</a:t>
            </a:r>
            <a:r>
              <a:rPr lang="en-US" sz="2400">
                <a:effectLst/>
                <a:latin typeface="Times New Roman" panose="02020603050405020304" pitchFamily="18" charset="0"/>
                <a:ea typeface="Calibri" panose="020F0502020204030204" pitchFamily="34" charset="0"/>
                <a:cs typeface="Arial" panose="020B0604020202020204" pitchFamily="34" charset="0"/>
              </a:rPr>
              <a:t> </a:t>
            </a:r>
            <a:r>
              <a:rPr lang="en-US" sz="2400" err="1">
                <a:effectLst/>
                <a:latin typeface="Times New Roman" panose="02020603050405020304" pitchFamily="18" charset="0"/>
                <a:ea typeface="Calibri" panose="020F0502020204030204" pitchFamily="34" charset="0"/>
                <a:cs typeface="Arial" panose="020B0604020202020204" pitchFamily="34" charset="0"/>
              </a:rPr>
              <a:t>khiển</a:t>
            </a:r>
            <a:r>
              <a:rPr lang="en-US" sz="2400">
                <a:latin typeface="Times New Roman" panose="02020603050405020304" pitchFamily="18" charset="0"/>
                <a:ea typeface="Calibri" panose="020F0502020204030204" pitchFamily="34" charset="0"/>
                <a:cs typeface="Arial" panose="020B0604020202020204" pitchFamily="34" charset="0"/>
              </a:rPr>
              <a:t> </a:t>
            </a:r>
            <a:r>
              <a:rPr lang="en-US" sz="2400" err="1">
                <a:latin typeface="Times New Roman" panose="02020603050405020304" pitchFamily="18" charset="0"/>
                <a:ea typeface="Calibri" panose="020F0502020204030204" pitchFamily="34" charset="0"/>
                <a:cs typeface="Arial" panose="020B0604020202020204" pitchFamily="34" charset="0"/>
              </a:rPr>
              <a:t>và</a:t>
            </a:r>
            <a:r>
              <a:rPr lang="en-US" sz="2400">
                <a:latin typeface="Times New Roman" panose="02020603050405020304" pitchFamily="18" charset="0"/>
                <a:ea typeface="Calibri" panose="020F0502020204030204" pitchFamily="34" charset="0"/>
                <a:cs typeface="Arial" panose="020B0604020202020204" pitchFamily="34" charset="0"/>
              </a:rPr>
              <a:t> </a:t>
            </a:r>
            <a:r>
              <a:rPr lang="en-US" sz="2400" err="1">
                <a:latin typeface="Times New Roman" panose="02020603050405020304" pitchFamily="18" charset="0"/>
                <a:ea typeface="Calibri" panose="020F0502020204030204" pitchFamily="34" charset="0"/>
                <a:cs typeface="Arial" panose="020B0604020202020204" pitchFamily="34" charset="0"/>
              </a:rPr>
              <a:t>các</a:t>
            </a:r>
            <a:r>
              <a:rPr lang="en-US" sz="2400">
                <a:latin typeface="Times New Roman" panose="02020603050405020304" pitchFamily="18" charset="0"/>
                <a:ea typeface="Calibri" panose="020F0502020204030204" pitchFamily="34" charset="0"/>
                <a:cs typeface="Arial" panose="020B0604020202020204" pitchFamily="34" charset="0"/>
              </a:rPr>
              <a:t> </a:t>
            </a:r>
            <a:r>
              <a:rPr lang="en-US" sz="2400" err="1">
                <a:latin typeface="Times New Roman" panose="02020603050405020304" pitchFamily="18" charset="0"/>
                <a:ea typeface="Calibri" panose="020F0502020204030204" pitchFamily="34" charset="0"/>
                <a:cs typeface="Arial" panose="020B0604020202020204" pitchFamily="34" charset="0"/>
              </a:rPr>
              <a:t>giao</a:t>
            </a:r>
            <a:r>
              <a:rPr lang="en-US" sz="2400">
                <a:latin typeface="Times New Roman" panose="02020603050405020304" pitchFamily="18" charset="0"/>
                <a:ea typeface="Calibri" panose="020F0502020204030204" pitchFamily="34" charset="0"/>
                <a:cs typeface="Arial" panose="020B0604020202020204" pitchFamily="34" charset="0"/>
              </a:rPr>
              <a:t> </a:t>
            </a:r>
            <a:r>
              <a:rPr lang="en-US" sz="2400" err="1">
                <a:latin typeface="Times New Roman" panose="02020603050405020304" pitchFamily="18" charset="0"/>
                <a:ea typeface="Calibri" panose="020F0502020204030204" pitchFamily="34" charset="0"/>
                <a:cs typeface="Arial" panose="020B0604020202020204" pitchFamily="34" charset="0"/>
              </a:rPr>
              <a:t>thức</a:t>
            </a:r>
            <a:r>
              <a:rPr lang="en-US" sz="2400">
                <a:latin typeface="Times New Roman" panose="02020603050405020304" pitchFamily="18" charset="0"/>
                <a:ea typeface="Calibri" panose="020F0502020204030204" pitchFamily="34" charset="0"/>
                <a:cs typeface="Arial" panose="020B0604020202020204" pitchFamily="34" charset="0"/>
              </a:rPr>
              <a:t> </a:t>
            </a:r>
            <a:r>
              <a:rPr lang="en-US" sz="2400" err="1">
                <a:latin typeface="Times New Roman" panose="02020603050405020304" pitchFamily="18" charset="0"/>
                <a:ea typeface="Calibri" panose="020F0502020204030204" pitchFamily="34" charset="0"/>
                <a:cs typeface="Arial" panose="020B0604020202020204" pitchFamily="34" charset="0"/>
              </a:rPr>
              <a:t>truyền</a:t>
            </a:r>
            <a:r>
              <a:rPr lang="en-US" sz="2400">
                <a:latin typeface="Times New Roman" panose="02020603050405020304" pitchFamily="18" charset="0"/>
                <a:ea typeface="Calibri" panose="020F0502020204030204" pitchFamily="34" charset="0"/>
                <a:cs typeface="Arial" panose="020B0604020202020204" pitchFamily="34" charset="0"/>
              </a:rPr>
              <a:t> </a:t>
            </a:r>
            <a:r>
              <a:rPr lang="en-US" sz="2400" err="1">
                <a:latin typeface="Times New Roman" panose="02020603050405020304" pitchFamily="18" charset="0"/>
                <a:ea typeface="Calibri" panose="020F0502020204030204" pitchFamily="34" charset="0"/>
                <a:cs typeface="Arial" panose="020B0604020202020204" pitchFamily="34" charset="0"/>
              </a:rPr>
              <a:t>thông</a:t>
            </a:r>
            <a:r>
              <a:rPr lang="en-US" sz="2400">
                <a:latin typeface="Times New Roman" panose="02020603050405020304" pitchFamily="18" charset="0"/>
                <a:ea typeface="Calibri" panose="020F0502020204030204" pitchFamily="34" charset="0"/>
                <a:cs typeface="Arial" panose="020B0604020202020204" pitchFamily="34" charset="0"/>
              </a:rPr>
              <a:t> </a:t>
            </a:r>
            <a:r>
              <a:rPr lang="en-US" sz="2400" err="1">
                <a:latin typeface="Times New Roman" panose="02020603050405020304" pitchFamily="18" charset="0"/>
                <a:ea typeface="Calibri" panose="020F0502020204030204" pitchFamily="34" charset="0"/>
                <a:cs typeface="Arial" panose="020B0604020202020204" pitchFamily="34" charset="0"/>
              </a:rPr>
              <a:t>mạng</a:t>
            </a:r>
            <a:r>
              <a:rPr lang="en-US" sz="2400">
                <a:latin typeface="Times New Roman" panose="02020603050405020304" pitchFamily="18" charset="0"/>
                <a:ea typeface="Calibri" panose="020F0502020204030204" pitchFamily="34" charset="0"/>
                <a:cs typeface="Arial" panose="020B0604020202020204" pitchFamily="34" charset="0"/>
              </a:rPr>
              <a:t>.</a:t>
            </a:r>
            <a:endParaRPr lang="vi-VN" sz="24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0000"/>
              </a:lnSpc>
              <a:spcBef>
                <a:spcPts val="300"/>
              </a:spcBef>
              <a:spcAft>
                <a:spcPts val="0"/>
              </a:spcAft>
              <a:buFont typeface="Wingdings" panose="05000000000000000000" pitchFamily="2" charset="2"/>
              <a:buChar char="v"/>
            </a:pPr>
            <a:r>
              <a:rPr lang="vi-VN" sz="2400">
                <a:effectLst/>
                <a:latin typeface="Times New Roman" panose="02020603050405020304" pitchFamily="18" charset="0"/>
                <a:ea typeface="Calibri" panose="020F0502020204030204" pitchFamily="34" charset="0"/>
                <a:cs typeface="Arial" panose="020B0604020202020204" pitchFamily="34" charset="0"/>
              </a:rPr>
              <a:t>Nâng cao kỹ năng tìm kiếm tài liệu, tổng hợp thông tin, kĩ năng trình bày và viết báo cáo.</a:t>
            </a:r>
            <a:endParaRPr lang="vi-VN" sz="24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67144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4. Kết luận và hướng phát triển</a:t>
            </a:r>
          </a:p>
        </p:txBody>
      </p:sp>
      <p:sp>
        <p:nvSpPr>
          <p:cNvPr id="4" name="TextBox 3">
            <a:extLst>
              <a:ext uri="{FF2B5EF4-FFF2-40B4-BE49-F238E27FC236}">
                <a16:creationId xmlns:a16="http://schemas.microsoft.com/office/drawing/2014/main" id="{63902A68-3F3F-C6AC-AC86-647DF40C404A}"/>
              </a:ext>
            </a:extLst>
          </p:cNvPr>
          <p:cNvSpPr txBox="1"/>
          <p:nvPr/>
        </p:nvSpPr>
        <p:spPr>
          <a:xfrm>
            <a:off x="725182" y="1232037"/>
            <a:ext cx="4816312" cy="3944028"/>
          </a:xfrm>
          <a:prstGeom prst="rect">
            <a:avLst/>
          </a:prstGeom>
          <a:noFill/>
        </p:spPr>
        <p:txBody>
          <a:bodyPr wrap="square" rtlCol="0">
            <a:spAutoFit/>
          </a:bodyPr>
          <a:lstStyle/>
          <a:p>
            <a:pPr marL="285750" indent="-285750" algn="just">
              <a:buFont typeface="Wingdings" panose="05000000000000000000" pitchFamily="2" charset="2"/>
              <a:buChar char="q"/>
            </a:pPr>
            <a:r>
              <a:rPr lang="vi-VN" sz="2400" b="1">
                <a:solidFill>
                  <a:schemeClr val="accent5">
                    <a:lumMod val="75000"/>
                  </a:schemeClr>
                </a:solidFill>
                <a:latin typeface="Arial" panose="020B0604020202020204" pitchFamily="34" charset="0"/>
                <a:cs typeface="Arial" panose="020B0604020202020204" pitchFamily="34" charset="0"/>
              </a:rPr>
              <a:t>Đánh giá kết quả:</a:t>
            </a:r>
          </a:p>
          <a:p>
            <a:pPr marL="342900" marR="0" lvl="0" indent="-342900" algn="just">
              <a:lnSpc>
                <a:spcPct val="110000"/>
              </a:lnSpc>
              <a:spcBef>
                <a:spcPts val="300"/>
              </a:spcBef>
              <a:spcAft>
                <a:spcPts val="0"/>
              </a:spcAft>
              <a:buFont typeface="Wingdings" panose="05000000000000000000" pitchFamily="2" charset="2"/>
              <a:buChar char="v"/>
            </a:pPr>
            <a:r>
              <a:rPr lang="vi-VN" sz="2000">
                <a:effectLst/>
                <a:latin typeface="Times New Roman" panose="02020603050405020304" pitchFamily="18" charset="0"/>
                <a:ea typeface="Calibri" panose="020F0502020204030204" pitchFamily="34" charset="0"/>
                <a:cs typeface="Arial" panose="020B0604020202020204" pitchFamily="34" charset="0"/>
              </a:rPr>
              <a:t>Hoạt động ổn định trong thời gian dài. Cụ thể là liên tục trong </a:t>
            </a:r>
            <a:r>
              <a:rPr lang="en-US" sz="2000" err="1">
                <a:effectLst/>
                <a:latin typeface="Times New Roman" panose="02020603050405020304" pitchFamily="18" charset="0"/>
                <a:ea typeface="Calibri" panose="020F0502020204030204" pitchFamily="34" charset="0"/>
                <a:cs typeface="Arial" panose="020B0604020202020204" pitchFamily="34" charset="0"/>
              </a:rPr>
              <a:t>hơn</a:t>
            </a:r>
            <a:r>
              <a:rPr lang="en-US" sz="2000">
                <a:effectLst/>
                <a:latin typeface="Times New Roman" panose="02020603050405020304" pitchFamily="18" charset="0"/>
                <a:ea typeface="Calibri" panose="020F0502020204030204" pitchFamily="34" charset="0"/>
                <a:cs typeface="Arial" panose="020B0604020202020204" pitchFamily="34" charset="0"/>
              </a:rPr>
              <a:t> </a:t>
            </a:r>
            <a:r>
              <a:rPr lang="vi-VN" sz="2000">
                <a:effectLst/>
                <a:latin typeface="Times New Roman" panose="02020603050405020304" pitchFamily="18" charset="0"/>
                <a:ea typeface="Calibri" panose="020F0502020204030204" pitchFamily="34" charset="0"/>
                <a:cs typeface="Arial" panose="020B0604020202020204" pitchFamily="34" charset="0"/>
              </a:rPr>
              <a:t>2 ngày dưới điều kiện phòng thí nghiệm mà không bị Reset. Hoạt động liên tục </a:t>
            </a:r>
            <a:r>
              <a:rPr lang="en-US" sz="2000">
                <a:effectLst/>
                <a:latin typeface="Times New Roman" panose="02020603050405020304" pitchFamily="18" charset="0"/>
                <a:ea typeface="Calibri" panose="020F0502020204030204" pitchFamily="34" charset="0"/>
                <a:cs typeface="Arial" panose="020B0604020202020204" pitchFamily="34" charset="0"/>
              </a:rPr>
              <a:t>21</a:t>
            </a:r>
            <a:r>
              <a:rPr lang="vi-VN" sz="2000">
                <a:effectLst/>
                <a:latin typeface="Times New Roman" panose="02020603050405020304" pitchFamily="18" charset="0"/>
                <a:ea typeface="Calibri" panose="020F0502020204030204" pitchFamily="34" charset="0"/>
                <a:cs typeface="Arial" panose="020B0604020202020204" pitchFamily="34" charset="0"/>
              </a:rPr>
              <a:t> tiếng dưới điều kiện môi trường bên ngoài.</a:t>
            </a:r>
            <a:endParaRPr lang="vi-VN" sz="20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0000"/>
              </a:lnSpc>
              <a:spcBef>
                <a:spcPts val="300"/>
              </a:spcBef>
              <a:spcAft>
                <a:spcPts val="0"/>
              </a:spcAft>
              <a:buFont typeface="Wingdings" panose="05000000000000000000" pitchFamily="2" charset="2"/>
              <a:buChar char="v"/>
            </a:pPr>
            <a:r>
              <a:rPr lang="vi-VN" sz="2000">
                <a:effectLst/>
                <a:latin typeface="Times New Roman" panose="02020603050405020304" pitchFamily="18" charset="0"/>
                <a:ea typeface="Calibri" panose="020F0502020204030204" pitchFamily="34" charset="0"/>
                <a:cs typeface="Arial" panose="020B0604020202020204" pitchFamily="34" charset="0"/>
              </a:rPr>
              <a:t>Các chức năng như định vị vị trí, đo thông số</a:t>
            </a:r>
            <a:r>
              <a:rPr lang="en-US" sz="2000">
                <a:effectLst/>
                <a:latin typeface="Times New Roman" panose="02020603050405020304" pitchFamily="18" charset="0"/>
                <a:ea typeface="Calibri" panose="020F0502020204030204" pitchFamily="34" charset="0"/>
                <a:cs typeface="Arial" panose="020B0604020202020204" pitchFamily="34" charset="0"/>
              </a:rPr>
              <a:t> ADC</a:t>
            </a:r>
            <a:r>
              <a:rPr lang="vi-VN" sz="2000">
                <a:effectLst/>
                <a:latin typeface="Times New Roman" panose="02020603050405020304" pitchFamily="18" charset="0"/>
                <a:ea typeface="Calibri" panose="020F0502020204030204" pitchFamily="34" charset="0"/>
                <a:cs typeface="Arial" panose="020B0604020202020204" pitchFamily="34" charset="0"/>
              </a:rPr>
              <a:t>, lưu trữ dữ liệu</a:t>
            </a:r>
            <a:r>
              <a:rPr lang="en-US" sz="2000">
                <a:effectLst/>
                <a:latin typeface="Times New Roman" panose="02020603050405020304" pitchFamily="18" charset="0"/>
                <a:ea typeface="Calibri" panose="020F0502020204030204" pitchFamily="34" charset="0"/>
                <a:cs typeface="Arial" panose="020B0604020202020204" pitchFamily="34" charset="0"/>
              </a:rPr>
              <a:t>,</a:t>
            </a:r>
            <a:r>
              <a:rPr lang="vi-VN" sz="2000">
                <a:effectLst/>
                <a:latin typeface="Times New Roman" panose="02020603050405020304" pitchFamily="18" charset="0"/>
                <a:ea typeface="Calibri" panose="020F0502020204030204" pitchFamily="34" charset="0"/>
                <a:cs typeface="Arial" panose="020B0604020202020204" pitchFamily="34" charset="0"/>
              </a:rPr>
              <a:t> truyền nhận dữ liệu với server về cơ bản hoạt động đúng như mục tiêu đã đặt ra.</a:t>
            </a:r>
            <a:endParaRPr lang="vi-VN" sz="20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0000"/>
              </a:lnSpc>
              <a:spcBef>
                <a:spcPts val="300"/>
              </a:spcBef>
              <a:spcAft>
                <a:spcPts val="0"/>
              </a:spcAft>
              <a:buFont typeface="Wingdings" panose="05000000000000000000" pitchFamily="2" charset="2"/>
              <a:buChar char="v"/>
            </a:pPr>
            <a:r>
              <a:rPr lang="vi-VN" sz="2000">
                <a:effectLst/>
                <a:latin typeface="Times New Roman" panose="02020603050405020304" pitchFamily="18" charset="0"/>
                <a:ea typeface="Calibri" panose="020F0502020204030204" pitchFamily="34" charset="0"/>
                <a:cs typeface="Arial" panose="020B0604020202020204" pitchFamily="34" charset="0"/>
              </a:rPr>
              <a:t>Đáp ứng một số bài test</a:t>
            </a:r>
            <a:r>
              <a:rPr lang="en-US" sz="2000">
                <a:effectLst/>
                <a:latin typeface="Times New Roman" panose="02020603050405020304" pitchFamily="18" charset="0"/>
                <a:ea typeface="Calibri" panose="020F0502020204030204" pitchFamily="34" charset="0"/>
                <a:cs typeface="Arial" panose="020B0604020202020204" pitchFamily="34" charset="0"/>
              </a:rPr>
              <a:t>.</a:t>
            </a:r>
            <a:endParaRPr lang="vi-VN" sz="200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957FADC5-2C14-5379-F489-BC1FAE630681}"/>
              </a:ext>
            </a:extLst>
          </p:cNvPr>
          <p:cNvSpPr txBox="1"/>
          <p:nvPr/>
        </p:nvSpPr>
        <p:spPr>
          <a:xfrm>
            <a:off x="5909850" y="1232037"/>
            <a:ext cx="5769961" cy="5047536"/>
          </a:xfrm>
          <a:prstGeom prst="rect">
            <a:avLst/>
          </a:prstGeom>
          <a:noFill/>
        </p:spPr>
        <p:txBody>
          <a:bodyPr wrap="square" rtlCol="0">
            <a:spAutoFit/>
          </a:bodyPr>
          <a:lstStyle/>
          <a:p>
            <a:pPr marL="285750" indent="-285750" algn="just">
              <a:buFont typeface="Wingdings" panose="05000000000000000000" pitchFamily="2" charset="2"/>
              <a:buChar char="q"/>
            </a:pPr>
            <a:r>
              <a:rPr lang="vi-VN" sz="2400" b="1">
                <a:solidFill>
                  <a:schemeClr val="accent5">
                    <a:lumMod val="75000"/>
                  </a:schemeClr>
                </a:solidFill>
                <a:latin typeface="Arial" panose="020B0604020202020204" pitchFamily="34" charset="0"/>
                <a:cs typeface="Arial" panose="020B0604020202020204" pitchFamily="34" charset="0"/>
              </a:rPr>
              <a:t>Hạn chế:</a:t>
            </a:r>
          </a:p>
          <a:p>
            <a:pPr marL="342900" marR="0" lvl="0" indent="-342900" algn="just">
              <a:lnSpc>
                <a:spcPct val="110000"/>
              </a:lnSpc>
              <a:spcBef>
                <a:spcPts val="300"/>
              </a:spcBef>
              <a:spcAft>
                <a:spcPts val="0"/>
              </a:spcAft>
              <a:buFont typeface="Wingdings" panose="05000000000000000000" pitchFamily="2" charset="2"/>
              <a:buChar char="v"/>
            </a:pPr>
            <a:r>
              <a:rPr lang="en-US" sz="2000">
                <a:latin typeface="Times New Roman" panose="02020603050405020304" pitchFamily="18" charset="0"/>
                <a:ea typeface="Calibri" panose="020F0502020204030204" pitchFamily="34" charset="0"/>
                <a:cs typeface="Arial" panose="020B0604020202020204" pitchFamily="34" charset="0"/>
              </a:rPr>
              <a:t>Server </a:t>
            </a:r>
            <a:r>
              <a:rPr lang="en-US" sz="2000" err="1">
                <a:latin typeface="Times New Roman" panose="02020603050405020304" pitchFamily="18" charset="0"/>
                <a:ea typeface="Calibri" panose="020F0502020204030204" pitchFamily="34" charset="0"/>
                <a:cs typeface="Arial" panose="020B0604020202020204" pitchFamily="34" charset="0"/>
              </a:rPr>
              <a:t>chưa</a:t>
            </a:r>
            <a:r>
              <a:rPr lang="en-US" sz="2000">
                <a:latin typeface="Times New Roman" panose="02020603050405020304" pitchFamily="18" charset="0"/>
                <a:ea typeface="Calibri" panose="020F0502020204030204" pitchFamily="34" charset="0"/>
                <a:cs typeface="Arial" panose="020B0604020202020204" pitchFamily="34" charset="0"/>
              </a:rPr>
              <a:t> </a:t>
            </a:r>
            <a:r>
              <a:rPr lang="en-US" sz="2000" err="1">
                <a:latin typeface="Times New Roman" panose="02020603050405020304" pitchFamily="18" charset="0"/>
                <a:ea typeface="Calibri" panose="020F0502020204030204" pitchFamily="34" charset="0"/>
                <a:cs typeface="Arial" panose="020B0604020202020204" pitchFamily="34" charset="0"/>
              </a:rPr>
              <a:t>tự</a:t>
            </a:r>
            <a:r>
              <a:rPr lang="en-US" sz="2000">
                <a:latin typeface="Times New Roman" panose="02020603050405020304" pitchFamily="18" charset="0"/>
                <a:ea typeface="Calibri" panose="020F0502020204030204" pitchFamily="34" charset="0"/>
                <a:cs typeface="Arial" panose="020B0604020202020204" pitchFamily="34" charset="0"/>
              </a:rPr>
              <a:t> </a:t>
            </a:r>
            <a:r>
              <a:rPr lang="en-US" sz="2000" err="1">
                <a:latin typeface="Times New Roman" panose="02020603050405020304" pitchFamily="18" charset="0"/>
                <a:ea typeface="Calibri" panose="020F0502020204030204" pitchFamily="34" charset="0"/>
                <a:cs typeface="Arial" panose="020B0604020202020204" pitchFamily="34" charset="0"/>
              </a:rPr>
              <a:t>xây</a:t>
            </a:r>
            <a:r>
              <a:rPr lang="en-US" sz="2000">
                <a:latin typeface="Times New Roman" panose="02020603050405020304" pitchFamily="18" charset="0"/>
                <a:ea typeface="Calibri" panose="020F0502020204030204" pitchFamily="34" charset="0"/>
                <a:cs typeface="Arial" panose="020B0604020202020204" pitchFamily="34" charset="0"/>
              </a:rPr>
              <a:t> </a:t>
            </a:r>
            <a:r>
              <a:rPr lang="en-US" sz="2000" err="1">
                <a:latin typeface="Times New Roman" panose="02020603050405020304" pitchFamily="18" charset="0"/>
                <a:ea typeface="Calibri" panose="020F0502020204030204" pitchFamily="34" charset="0"/>
                <a:cs typeface="Arial" panose="020B0604020202020204" pitchFamily="34" charset="0"/>
              </a:rPr>
              <a:t>dựng</a:t>
            </a:r>
            <a:r>
              <a:rPr lang="en-US" sz="2000">
                <a:latin typeface="Times New Roman" panose="02020603050405020304" pitchFamily="18" charset="0"/>
                <a:ea typeface="Calibri" panose="020F0502020204030204" pitchFamily="34" charset="0"/>
                <a:cs typeface="Arial" panose="020B0604020202020204" pitchFamily="34" charset="0"/>
              </a:rPr>
              <a:t>, </a:t>
            </a:r>
            <a:r>
              <a:rPr lang="en-US" sz="2000" err="1">
                <a:latin typeface="Times New Roman" panose="02020603050405020304" pitchFamily="18" charset="0"/>
                <a:ea typeface="Calibri" panose="020F0502020204030204" pitchFamily="34" charset="0"/>
                <a:cs typeface="Arial" panose="020B0604020202020204" pitchFamily="34" charset="0"/>
              </a:rPr>
              <a:t>sử</a:t>
            </a:r>
            <a:r>
              <a:rPr lang="en-US" sz="2000">
                <a:latin typeface="Times New Roman" panose="02020603050405020304" pitchFamily="18" charset="0"/>
                <a:ea typeface="Calibri" panose="020F0502020204030204" pitchFamily="34" charset="0"/>
                <a:cs typeface="Arial" panose="020B0604020202020204" pitchFamily="34" charset="0"/>
              </a:rPr>
              <a:t> </a:t>
            </a:r>
            <a:r>
              <a:rPr lang="en-US" sz="2000" err="1">
                <a:latin typeface="Times New Roman" panose="02020603050405020304" pitchFamily="18" charset="0"/>
                <a:ea typeface="Calibri" panose="020F0502020204030204" pitchFamily="34" charset="0"/>
                <a:cs typeface="Arial" panose="020B0604020202020204" pitchFamily="34" charset="0"/>
              </a:rPr>
              <a:t>dụng</a:t>
            </a:r>
            <a:r>
              <a:rPr lang="en-US" sz="2000">
                <a:latin typeface="Times New Roman" panose="02020603050405020304" pitchFamily="18" charset="0"/>
                <a:ea typeface="Calibri" panose="020F0502020204030204" pitchFamily="34" charset="0"/>
                <a:cs typeface="Arial" panose="020B0604020202020204" pitchFamily="34" charset="0"/>
              </a:rPr>
              <a:t> server có </a:t>
            </a:r>
            <a:r>
              <a:rPr lang="en-US" sz="2000" err="1">
                <a:latin typeface="Times New Roman" panose="02020603050405020304" pitchFamily="18" charset="0"/>
                <a:ea typeface="Calibri" panose="020F0502020204030204" pitchFamily="34" charset="0"/>
                <a:cs typeface="Arial" panose="020B0604020202020204" pitchFamily="34" charset="0"/>
              </a:rPr>
              <a:t>sẵn</a:t>
            </a:r>
            <a:r>
              <a:rPr lang="en-US" sz="2000">
                <a:latin typeface="Times New Roman" panose="02020603050405020304" pitchFamily="18" charset="0"/>
                <a:ea typeface="Calibri" panose="020F0502020204030204" pitchFamily="34" charset="0"/>
                <a:cs typeface="Arial" panose="020B0604020202020204" pitchFamily="34" charset="0"/>
              </a:rPr>
              <a:t>.</a:t>
            </a:r>
            <a:endParaRPr lang="vi-VN" sz="20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0000"/>
              </a:lnSpc>
              <a:spcBef>
                <a:spcPts val="300"/>
              </a:spcBef>
              <a:spcAft>
                <a:spcPts val="0"/>
              </a:spcAft>
              <a:buFont typeface="Wingdings" panose="05000000000000000000" pitchFamily="2" charset="2"/>
              <a:buChar char="v"/>
            </a:pPr>
            <a:r>
              <a:rPr lang="vi-VN" sz="2000">
                <a:effectLst/>
                <a:latin typeface="Times New Roman" panose="02020603050405020304" pitchFamily="18" charset="0"/>
                <a:ea typeface="Calibri" panose="020F0502020204030204" pitchFamily="34" charset="0"/>
                <a:cs typeface="Arial" panose="020B0604020202020204" pitchFamily="34" charset="0"/>
              </a:rPr>
              <a:t>Do sử dụng mạng GSM/GPRS đã lỗi thời nên tốc độ khá hạn chế, khó mở rộng trong tương lai nếu tích hợp nhiều tính năng trên hệ thống. Mạng GSM/GPRS cũng </a:t>
            </a:r>
            <a:r>
              <a:rPr lang="en-US" sz="2000" err="1">
                <a:effectLst/>
                <a:latin typeface="Times New Roman" panose="02020603050405020304" pitchFamily="18" charset="0"/>
                <a:ea typeface="Calibri" panose="020F0502020204030204" pitchFamily="34" charset="0"/>
                <a:cs typeface="Arial" panose="020B0604020202020204" pitchFamily="34" charset="0"/>
              </a:rPr>
              <a:t>đôi</a:t>
            </a:r>
            <a:r>
              <a:rPr lang="en-US" sz="2000">
                <a:effectLst/>
                <a:latin typeface="Times New Roman" panose="02020603050405020304" pitchFamily="18" charset="0"/>
                <a:ea typeface="Calibri" panose="020F0502020204030204" pitchFamily="34" charset="0"/>
                <a:cs typeface="Arial" panose="020B0604020202020204" pitchFamily="34" charset="0"/>
              </a:rPr>
              <a:t> </a:t>
            </a:r>
            <a:r>
              <a:rPr lang="en-US" sz="2000" err="1">
                <a:effectLst/>
                <a:latin typeface="Times New Roman" panose="02020603050405020304" pitchFamily="18" charset="0"/>
                <a:ea typeface="Calibri" panose="020F0502020204030204" pitchFamily="34" charset="0"/>
                <a:cs typeface="Arial" panose="020B0604020202020204" pitchFamily="34" charset="0"/>
              </a:rPr>
              <a:t>lúc</a:t>
            </a:r>
            <a:r>
              <a:rPr lang="vi-VN" sz="2000">
                <a:effectLst/>
                <a:latin typeface="Times New Roman" panose="02020603050405020304" pitchFamily="18" charset="0"/>
                <a:ea typeface="Calibri" panose="020F0502020204030204" pitchFamily="34" charset="0"/>
                <a:cs typeface="Arial" panose="020B0604020202020204" pitchFamily="34" charset="0"/>
              </a:rPr>
              <a:t> gặp tình trạng mất kết nối khi thiết bị hoạt động.</a:t>
            </a:r>
            <a:endParaRPr lang="vi-VN" sz="20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0000"/>
              </a:lnSpc>
              <a:spcBef>
                <a:spcPts val="300"/>
              </a:spcBef>
              <a:spcAft>
                <a:spcPts val="0"/>
              </a:spcAft>
              <a:buFont typeface="Wingdings" panose="05000000000000000000" pitchFamily="2" charset="2"/>
              <a:buChar char="v"/>
            </a:pPr>
            <a:r>
              <a:rPr lang="vi-VN" sz="2000">
                <a:effectLst/>
                <a:latin typeface="Times New Roman" panose="02020603050405020304" pitchFamily="18" charset="0"/>
                <a:ea typeface="Calibri" panose="020F0502020204030204" pitchFamily="34" charset="0"/>
                <a:cs typeface="Arial" panose="020B0604020202020204" pitchFamily="34" charset="0"/>
              </a:rPr>
              <a:t>Chức năng truyền dữ liệu bị mất khi khôi phục kết nối và chức năng trích xuất dữ liệu chưa phát triển xong.</a:t>
            </a:r>
            <a:endParaRPr lang="vi-VN" sz="20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10000"/>
              </a:lnSpc>
              <a:spcBef>
                <a:spcPts val="300"/>
              </a:spcBef>
              <a:spcAft>
                <a:spcPts val="0"/>
              </a:spcAft>
              <a:buFont typeface="Wingdings" panose="05000000000000000000" pitchFamily="2" charset="2"/>
              <a:buChar char="v"/>
            </a:pPr>
            <a:r>
              <a:rPr lang="vi-VN" sz="2000">
                <a:effectLst/>
                <a:latin typeface="Times New Roman" panose="02020603050405020304" pitchFamily="18" charset="0"/>
                <a:ea typeface="Calibri" panose="020F0502020204030204" pitchFamily="34" charset="0"/>
                <a:cs typeface="Arial" panose="020B0604020202020204" pitchFamily="34" charset="0"/>
              </a:rPr>
              <a:t>Chưa có điều kiện gắn thiết bị với thực tế để kiểm tra độ ổn định khi hoạt động trong môi trường </a:t>
            </a:r>
            <a:r>
              <a:rPr lang="en-US" sz="2000" err="1">
                <a:effectLst/>
                <a:latin typeface="Times New Roman" panose="02020603050405020304" pitchFamily="18" charset="0"/>
                <a:ea typeface="Calibri" panose="020F0502020204030204" pitchFamily="34" charset="0"/>
                <a:cs typeface="Arial" panose="020B0604020202020204" pitchFamily="34" charset="0"/>
              </a:rPr>
              <a:t>khác</a:t>
            </a:r>
            <a:r>
              <a:rPr lang="en-US" sz="2000">
                <a:effectLst/>
                <a:latin typeface="Times New Roman" panose="02020603050405020304" pitchFamily="18" charset="0"/>
                <a:ea typeface="Calibri" panose="020F0502020204030204" pitchFamily="34" charset="0"/>
                <a:cs typeface="Arial" panose="020B0604020202020204" pitchFamily="34" charset="0"/>
              </a:rPr>
              <a:t> </a:t>
            </a:r>
            <a:r>
              <a:rPr lang="en-US" sz="2000" err="1">
                <a:effectLst/>
                <a:latin typeface="Times New Roman" panose="02020603050405020304" pitchFamily="18" charset="0"/>
                <a:ea typeface="Calibri" panose="020F0502020204030204" pitchFamily="34" charset="0"/>
                <a:cs typeface="Arial" panose="020B0604020202020204" pitchFamily="34" charset="0"/>
              </a:rPr>
              <a:t>nhau</a:t>
            </a:r>
            <a:r>
              <a:rPr lang="vi-VN" sz="2000">
                <a:effectLst/>
                <a:latin typeface="Times New Roman" panose="02020603050405020304" pitchFamily="18" charset="0"/>
                <a:ea typeface="Calibri" panose="020F0502020204030204" pitchFamily="34" charset="0"/>
                <a:cs typeface="Arial" panose="020B0604020202020204" pitchFamily="34" charset="0"/>
              </a:rPr>
              <a:t> (nhiệt độ cao, bụi, ồn. rung lắc…)</a:t>
            </a:r>
            <a:endParaRPr lang="vi-VN" sz="2000">
              <a:effectLst/>
              <a:latin typeface="Calibri" panose="020F0502020204030204" pitchFamily="34" charset="0"/>
              <a:ea typeface="Calibri" panose="020F0502020204030204" pitchFamily="34" charset="0"/>
              <a:cs typeface="Arial" panose="020B0604020202020204" pitchFamily="34" charset="0"/>
            </a:endParaRPr>
          </a:p>
          <a:p>
            <a:pPr marL="285750" indent="-285750">
              <a:buFontTx/>
              <a:buChar char="-"/>
            </a:pPr>
            <a:endParaRPr lang="vi-VN"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9462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1. Tổng quan đề tài</a:t>
            </a:r>
          </a:p>
        </p:txBody>
      </p:sp>
      <p:pic>
        <p:nvPicPr>
          <p:cNvPr id="4" name="Hình ảnh 14">
            <a:extLst>
              <a:ext uri="{FF2B5EF4-FFF2-40B4-BE49-F238E27FC236}">
                <a16:creationId xmlns:a16="http://schemas.microsoft.com/office/drawing/2014/main" id="{9EF82B80-4889-AE5C-7DC0-4F17E8DB2B45}"/>
              </a:ext>
            </a:extLst>
          </p:cNvPr>
          <p:cNvPicPr>
            <a:picLocks noChangeAspect="1"/>
          </p:cNvPicPr>
          <p:nvPr/>
        </p:nvPicPr>
        <p:blipFill>
          <a:blip r:embed="rId3"/>
          <a:stretch>
            <a:fillRect/>
          </a:stretch>
        </p:blipFill>
        <p:spPr>
          <a:xfrm>
            <a:off x="3350614" y="1839972"/>
            <a:ext cx="5490771" cy="4337092"/>
          </a:xfrm>
          <a:prstGeom prst="rect">
            <a:avLst/>
          </a:prstGeom>
        </p:spPr>
      </p:pic>
      <p:sp>
        <p:nvSpPr>
          <p:cNvPr id="6" name="Rectangle 5">
            <a:extLst>
              <a:ext uri="{FF2B5EF4-FFF2-40B4-BE49-F238E27FC236}">
                <a16:creationId xmlns:a16="http://schemas.microsoft.com/office/drawing/2014/main" id="{25084128-40B8-DCF6-F407-333334BD4313}"/>
              </a:ext>
            </a:extLst>
          </p:cNvPr>
          <p:cNvSpPr/>
          <p:nvPr/>
        </p:nvSpPr>
        <p:spPr>
          <a:xfrm>
            <a:off x="2566736" y="957731"/>
            <a:ext cx="7058526" cy="693965"/>
          </a:xfrm>
          <a:custGeom>
            <a:avLst/>
            <a:gdLst>
              <a:gd name="connsiteX0" fmla="*/ 0 w 7058526"/>
              <a:gd name="connsiteY0" fmla="*/ 0 h 693965"/>
              <a:gd name="connsiteX1" fmla="*/ 729381 w 7058526"/>
              <a:gd name="connsiteY1" fmla="*/ 0 h 693965"/>
              <a:gd name="connsiteX2" fmla="*/ 1458762 w 7058526"/>
              <a:gd name="connsiteY2" fmla="*/ 0 h 693965"/>
              <a:gd name="connsiteX3" fmla="*/ 2046973 w 7058526"/>
              <a:gd name="connsiteY3" fmla="*/ 0 h 693965"/>
              <a:gd name="connsiteX4" fmla="*/ 2705768 w 7058526"/>
              <a:gd name="connsiteY4" fmla="*/ 0 h 693965"/>
              <a:gd name="connsiteX5" fmla="*/ 3223394 w 7058526"/>
              <a:gd name="connsiteY5" fmla="*/ 0 h 693965"/>
              <a:gd name="connsiteX6" fmla="*/ 3811604 w 7058526"/>
              <a:gd name="connsiteY6" fmla="*/ 0 h 693965"/>
              <a:gd name="connsiteX7" fmla="*/ 4540985 w 7058526"/>
              <a:gd name="connsiteY7" fmla="*/ 0 h 693965"/>
              <a:gd name="connsiteX8" fmla="*/ 4988025 w 7058526"/>
              <a:gd name="connsiteY8" fmla="*/ 0 h 693965"/>
              <a:gd name="connsiteX9" fmla="*/ 5646821 w 7058526"/>
              <a:gd name="connsiteY9" fmla="*/ 0 h 693965"/>
              <a:gd name="connsiteX10" fmla="*/ 6093861 w 7058526"/>
              <a:gd name="connsiteY10" fmla="*/ 0 h 693965"/>
              <a:gd name="connsiteX11" fmla="*/ 7058526 w 7058526"/>
              <a:gd name="connsiteY11" fmla="*/ 0 h 693965"/>
              <a:gd name="connsiteX12" fmla="*/ 7058526 w 7058526"/>
              <a:gd name="connsiteY12" fmla="*/ 353922 h 693965"/>
              <a:gd name="connsiteX13" fmla="*/ 7058526 w 7058526"/>
              <a:gd name="connsiteY13" fmla="*/ 693965 h 693965"/>
              <a:gd name="connsiteX14" fmla="*/ 6329145 w 7058526"/>
              <a:gd name="connsiteY14" fmla="*/ 693965 h 693965"/>
              <a:gd name="connsiteX15" fmla="*/ 5740934 w 7058526"/>
              <a:gd name="connsiteY15" fmla="*/ 693965 h 693965"/>
              <a:gd name="connsiteX16" fmla="*/ 5152724 w 7058526"/>
              <a:gd name="connsiteY16" fmla="*/ 693965 h 693965"/>
              <a:gd name="connsiteX17" fmla="*/ 4564513 w 7058526"/>
              <a:gd name="connsiteY17" fmla="*/ 693965 h 693965"/>
              <a:gd name="connsiteX18" fmla="*/ 3976303 w 7058526"/>
              <a:gd name="connsiteY18" fmla="*/ 693965 h 693965"/>
              <a:gd name="connsiteX19" fmla="*/ 3458678 w 7058526"/>
              <a:gd name="connsiteY19" fmla="*/ 693965 h 693965"/>
              <a:gd name="connsiteX20" fmla="*/ 2799882 w 7058526"/>
              <a:gd name="connsiteY20" fmla="*/ 693965 h 693965"/>
              <a:gd name="connsiteX21" fmla="*/ 2211671 w 7058526"/>
              <a:gd name="connsiteY21" fmla="*/ 693965 h 693965"/>
              <a:gd name="connsiteX22" fmla="*/ 1482290 w 7058526"/>
              <a:gd name="connsiteY22" fmla="*/ 693965 h 693965"/>
              <a:gd name="connsiteX23" fmla="*/ 752909 w 7058526"/>
              <a:gd name="connsiteY23" fmla="*/ 693965 h 693965"/>
              <a:gd name="connsiteX24" fmla="*/ 0 w 7058526"/>
              <a:gd name="connsiteY24" fmla="*/ 693965 h 693965"/>
              <a:gd name="connsiteX25" fmla="*/ 0 w 7058526"/>
              <a:gd name="connsiteY25" fmla="*/ 340043 h 693965"/>
              <a:gd name="connsiteX26" fmla="*/ 0 w 7058526"/>
              <a:gd name="connsiteY26" fmla="*/ 0 h 69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58526" h="693965" fill="none" extrusionOk="0">
                <a:moveTo>
                  <a:pt x="0" y="0"/>
                </a:moveTo>
                <a:cubicBezTo>
                  <a:pt x="241069" y="-37467"/>
                  <a:pt x="479721" y="58194"/>
                  <a:pt x="729381" y="0"/>
                </a:cubicBezTo>
                <a:cubicBezTo>
                  <a:pt x="979041" y="-58194"/>
                  <a:pt x="1292737" y="5349"/>
                  <a:pt x="1458762" y="0"/>
                </a:cubicBezTo>
                <a:cubicBezTo>
                  <a:pt x="1624787" y="-5349"/>
                  <a:pt x="1869705" y="17100"/>
                  <a:pt x="2046973" y="0"/>
                </a:cubicBezTo>
                <a:cubicBezTo>
                  <a:pt x="2224241" y="-17100"/>
                  <a:pt x="2404639" y="51218"/>
                  <a:pt x="2705768" y="0"/>
                </a:cubicBezTo>
                <a:cubicBezTo>
                  <a:pt x="3006897" y="-51218"/>
                  <a:pt x="3119807" y="57461"/>
                  <a:pt x="3223394" y="0"/>
                </a:cubicBezTo>
                <a:cubicBezTo>
                  <a:pt x="3326981" y="-57461"/>
                  <a:pt x="3578532" y="46541"/>
                  <a:pt x="3811604" y="0"/>
                </a:cubicBezTo>
                <a:cubicBezTo>
                  <a:pt x="4044676" y="-46541"/>
                  <a:pt x="4331394" y="47303"/>
                  <a:pt x="4540985" y="0"/>
                </a:cubicBezTo>
                <a:cubicBezTo>
                  <a:pt x="4750576" y="-47303"/>
                  <a:pt x="4796276" y="15542"/>
                  <a:pt x="4988025" y="0"/>
                </a:cubicBezTo>
                <a:cubicBezTo>
                  <a:pt x="5179774" y="-15542"/>
                  <a:pt x="5384095" y="56024"/>
                  <a:pt x="5646821" y="0"/>
                </a:cubicBezTo>
                <a:cubicBezTo>
                  <a:pt x="5909547" y="-56024"/>
                  <a:pt x="5981201" y="51643"/>
                  <a:pt x="6093861" y="0"/>
                </a:cubicBezTo>
                <a:cubicBezTo>
                  <a:pt x="6206521" y="-51643"/>
                  <a:pt x="6718775" y="101044"/>
                  <a:pt x="7058526" y="0"/>
                </a:cubicBezTo>
                <a:cubicBezTo>
                  <a:pt x="7061022" y="159858"/>
                  <a:pt x="7036352" y="262816"/>
                  <a:pt x="7058526" y="353922"/>
                </a:cubicBezTo>
                <a:cubicBezTo>
                  <a:pt x="7080700" y="445028"/>
                  <a:pt x="7037435" y="596013"/>
                  <a:pt x="7058526" y="693965"/>
                </a:cubicBezTo>
                <a:cubicBezTo>
                  <a:pt x="6752936" y="714166"/>
                  <a:pt x="6663523" y="658425"/>
                  <a:pt x="6329145" y="693965"/>
                </a:cubicBezTo>
                <a:cubicBezTo>
                  <a:pt x="5994767" y="729505"/>
                  <a:pt x="6028239" y="656401"/>
                  <a:pt x="5740934" y="693965"/>
                </a:cubicBezTo>
                <a:cubicBezTo>
                  <a:pt x="5453629" y="731529"/>
                  <a:pt x="5307039" y="633822"/>
                  <a:pt x="5152724" y="693965"/>
                </a:cubicBezTo>
                <a:cubicBezTo>
                  <a:pt x="4998409" y="754108"/>
                  <a:pt x="4727163" y="667154"/>
                  <a:pt x="4564513" y="693965"/>
                </a:cubicBezTo>
                <a:cubicBezTo>
                  <a:pt x="4401863" y="720776"/>
                  <a:pt x="4126778" y="632648"/>
                  <a:pt x="3976303" y="693965"/>
                </a:cubicBezTo>
                <a:cubicBezTo>
                  <a:pt x="3825828" y="755282"/>
                  <a:pt x="3681757" y="649185"/>
                  <a:pt x="3458678" y="693965"/>
                </a:cubicBezTo>
                <a:cubicBezTo>
                  <a:pt x="3235599" y="738745"/>
                  <a:pt x="3123217" y="683484"/>
                  <a:pt x="2799882" y="693965"/>
                </a:cubicBezTo>
                <a:cubicBezTo>
                  <a:pt x="2476547" y="704446"/>
                  <a:pt x="2477067" y="674082"/>
                  <a:pt x="2211671" y="693965"/>
                </a:cubicBezTo>
                <a:cubicBezTo>
                  <a:pt x="1946275" y="713848"/>
                  <a:pt x="1808015" y="629954"/>
                  <a:pt x="1482290" y="693965"/>
                </a:cubicBezTo>
                <a:cubicBezTo>
                  <a:pt x="1156565" y="757976"/>
                  <a:pt x="1010371" y="636386"/>
                  <a:pt x="752909" y="693965"/>
                </a:cubicBezTo>
                <a:cubicBezTo>
                  <a:pt x="495447" y="751544"/>
                  <a:pt x="361303" y="661935"/>
                  <a:pt x="0" y="693965"/>
                </a:cubicBezTo>
                <a:cubicBezTo>
                  <a:pt x="-12775" y="519680"/>
                  <a:pt x="16497" y="483377"/>
                  <a:pt x="0" y="340043"/>
                </a:cubicBezTo>
                <a:cubicBezTo>
                  <a:pt x="-16497" y="196709"/>
                  <a:pt x="26121" y="75884"/>
                  <a:pt x="0" y="0"/>
                </a:cubicBezTo>
                <a:close/>
              </a:path>
              <a:path w="7058526" h="693965" stroke="0" extrusionOk="0">
                <a:moveTo>
                  <a:pt x="0" y="0"/>
                </a:moveTo>
                <a:cubicBezTo>
                  <a:pt x="109073" y="-26848"/>
                  <a:pt x="343366" y="28097"/>
                  <a:pt x="517625" y="0"/>
                </a:cubicBezTo>
                <a:cubicBezTo>
                  <a:pt x="691884" y="-28097"/>
                  <a:pt x="807708" y="28206"/>
                  <a:pt x="894080" y="0"/>
                </a:cubicBezTo>
                <a:cubicBezTo>
                  <a:pt x="980452" y="-28206"/>
                  <a:pt x="1361147" y="12794"/>
                  <a:pt x="1623461" y="0"/>
                </a:cubicBezTo>
                <a:cubicBezTo>
                  <a:pt x="1885775" y="-12794"/>
                  <a:pt x="1923092" y="6033"/>
                  <a:pt x="2141086" y="0"/>
                </a:cubicBezTo>
                <a:cubicBezTo>
                  <a:pt x="2359080" y="-6033"/>
                  <a:pt x="2444954" y="18403"/>
                  <a:pt x="2658711" y="0"/>
                </a:cubicBezTo>
                <a:cubicBezTo>
                  <a:pt x="2872468" y="-18403"/>
                  <a:pt x="3188001" y="82434"/>
                  <a:pt x="3388092" y="0"/>
                </a:cubicBezTo>
                <a:cubicBezTo>
                  <a:pt x="3588183" y="-82434"/>
                  <a:pt x="3614923" y="3032"/>
                  <a:pt x="3835132" y="0"/>
                </a:cubicBezTo>
                <a:cubicBezTo>
                  <a:pt x="4055341" y="-3032"/>
                  <a:pt x="4260811" y="79800"/>
                  <a:pt x="4564513" y="0"/>
                </a:cubicBezTo>
                <a:cubicBezTo>
                  <a:pt x="4868215" y="-79800"/>
                  <a:pt x="4955362" y="50162"/>
                  <a:pt x="5293895" y="0"/>
                </a:cubicBezTo>
                <a:cubicBezTo>
                  <a:pt x="5632428" y="-50162"/>
                  <a:pt x="5761644" y="29954"/>
                  <a:pt x="5882105" y="0"/>
                </a:cubicBezTo>
                <a:cubicBezTo>
                  <a:pt x="6002566" y="-29954"/>
                  <a:pt x="6586156" y="130049"/>
                  <a:pt x="7058526" y="0"/>
                </a:cubicBezTo>
                <a:cubicBezTo>
                  <a:pt x="7060052" y="158203"/>
                  <a:pt x="7033846" y="239271"/>
                  <a:pt x="7058526" y="340043"/>
                </a:cubicBezTo>
                <a:cubicBezTo>
                  <a:pt x="7083206" y="440815"/>
                  <a:pt x="7036579" y="574366"/>
                  <a:pt x="7058526" y="693965"/>
                </a:cubicBezTo>
                <a:cubicBezTo>
                  <a:pt x="6800576" y="726766"/>
                  <a:pt x="6691274" y="626092"/>
                  <a:pt x="6470316" y="693965"/>
                </a:cubicBezTo>
                <a:cubicBezTo>
                  <a:pt x="6249358" y="761838"/>
                  <a:pt x="6128729" y="685088"/>
                  <a:pt x="6023276" y="693965"/>
                </a:cubicBezTo>
                <a:cubicBezTo>
                  <a:pt x="5917823" y="702842"/>
                  <a:pt x="5596989" y="678290"/>
                  <a:pt x="5435065" y="693965"/>
                </a:cubicBezTo>
                <a:cubicBezTo>
                  <a:pt x="5273141" y="709640"/>
                  <a:pt x="4967339" y="631814"/>
                  <a:pt x="4705684" y="693965"/>
                </a:cubicBezTo>
                <a:cubicBezTo>
                  <a:pt x="4444029" y="756116"/>
                  <a:pt x="4323299" y="649098"/>
                  <a:pt x="4117474" y="693965"/>
                </a:cubicBezTo>
                <a:cubicBezTo>
                  <a:pt x="3911649" y="738832"/>
                  <a:pt x="3882091" y="685099"/>
                  <a:pt x="3741019" y="693965"/>
                </a:cubicBezTo>
                <a:cubicBezTo>
                  <a:pt x="3599948" y="702831"/>
                  <a:pt x="3487377" y="685323"/>
                  <a:pt x="3293979" y="693965"/>
                </a:cubicBezTo>
                <a:cubicBezTo>
                  <a:pt x="3100581" y="702607"/>
                  <a:pt x="2732536" y="646947"/>
                  <a:pt x="2564598" y="693965"/>
                </a:cubicBezTo>
                <a:cubicBezTo>
                  <a:pt x="2396660" y="740983"/>
                  <a:pt x="2094997" y="663282"/>
                  <a:pt x="1976387" y="693965"/>
                </a:cubicBezTo>
                <a:cubicBezTo>
                  <a:pt x="1857777" y="724648"/>
                  <a:pt x="1648274" y="660241"/>
                  <a:pt x="1529347" y="693965"/>
                </a:cubicBezTo>
                <a:cubicBezTo>
                  <a:pt x="1410420" y="727689"/>
                  <a:pt x="1205270" y="653312"/>
                  <a:pt x="941137" y="693965"/>
                </a:cubicBezTo>
                <a:cubicBezTo>
                  <a:pt x="677004" y="734618"/>
                  <a:pt x="686150" y="680252"/>
                  <a:pt x="564682" y="693965"/>
                </a:cubicBezTo>
                <a:cubicBezTo>
                  <a:pt x="443214" y="707678"/>
                  <a:pt x="278222" y="674833"/>
                  <a:pt x="0" y="693965"/>
                </a:cubicBezTo>
                <a:cubicBezTo>
                  <a:pt x="-17833" y="564374"/>
                  <a:pt x="12272" y="505620"/>
                  <a:pt x="0" y="346983"/>
                </a:cubicBezTo>
                <a:cubicBezTo>
                  <a:pt x="-12272" y="188346"/>
                  <a:pt x="26969" y="98503"/>
                  <a:pt x="0" y="0"/>
                </a:cubicBezTo>
                <a:close/>
              </a:path>
            </a:pathLst>
          </a:custGeom>
          <a:solidFill>
            <a:schemeClr val="accent2">
              <a:lumMod val="40000"/>
              <a:lumOff val="60000"/>
            </a:schemeClr>
          </a:solidFill>
          <a:ln>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cs typeface="Arial" panose="020B0604020202020204" pitchFamily="34" charset="0"/>
              </a:rPr>
              <a:t>Thiết</a:t>
            </a:r>
            <a:r>
              <a:rPr lang="en-US" sz="240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err="1">
                <a:ln w="0"/>
                <a:solidFill>
                  <a:schemeClr val="tx1"/>
                </a:solidFill>
                <a:effectLst>
                  <a:outerShdw blurRad="38100" dist="19050" dir="2700000" algn="tl" rotWithShape="0">
                    <a:schemeClr val="dk1">
                      <a:alpha val="40000"/>
                    </a:schemeClr>
                  </a:outerShdw>
                </a:effectLst>
                <a:cs typeface="Arial" panose="020B0604020202020204" pitchFamily="34" charset="0"/>
              </a:rPr>
              <a:t>kế</a:t>
            </a:r>
            <a:r>
              <a:rPr lang="en-US" sz="240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err="1">
                <a:ln w="0"/>
                <a:solidFill>
                  <a:schemeClr val="tx1"/>
                </a:solidFill>
                <a:effectLst>
                  <a:outerShdw blurRad="38100" dist="19050" dir="2700000" algn="tl" rotWithShape="0">
                    <a:schemeClr val="dk1">
                      <a:alpha val="40000"/>
                    </a:schemeClr>
                  </a:outerShdw>
                </a:effectLst>
                <a:cs typeface="Arial" panose="020B0604020202020204" pitchFamily="34" charset="0"/>
              </a:rPr>
              <a:t>thiết</a:t>
            </a:r>
            <a:r>
              <a:rPr lang="en-US" sz="240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err="1">
                <a:ln w="0"/>
                <a:solidFill>
                  <a:schemeClr val="tx1"/>
                </a:solidFill>
                <a:effectLst>
                  <a:outerShdw blurRad="38100" dist="19050" dir="2700000" algn="tl" rotWithShape="0">
                    <a:schemeClr val="dk1">
                      <a:alpha val="40000"/>
                    </a:schemeClr>
                  </a:outerShdw>
                </a:effectLst>
                <a:cs typeface="Arial" panose="020B0604020202020204" pitchFamily="34" charset="0"/>
              </a:rPr>
              <a:t>bị</a:t>
            </a:r>
            <a:r>
              <a:rPr lang="en-US" sz="240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err="1">
                <a:ln w="0"/>
                <a:solidFill>
                  <a:schemeClr val="tx1"/>
                </a:solidFill>
                <a:effectLst>
                  <a:outerShdw blurRad="38100" dist="19050" dir="2700000" algn="tl" rotWithShape="0">
                    <a:schemeClr val="dk1">
                      <a:alpha val="40000"/>
                    </a:schemeClr>
                  </a:outerShdw>
                </a:effectLst>
                <a:cs typeface="Arial" panose="020B0604020202020204" pitchFamily="34" charset="0"/>
              </a:rPr>
              <a:t>giám</a:t>
            </a:r>
            <a:r>
              <a:rPr lang="en-US" sz="240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err="1">
                <a:ln w="0"/>
                <a:solidFill>
                  <a:schemeClr val="tx1"/>
                </a:solidFill>
                <a:effectLst>
                  <a:outerShdw blurRad="38100" dist="19050" dir="2700000" algn="tl" rotWithShape="0">
                    <a:schemeClr val="dk1">
                      <a:alpha val="40000"/>
                    </a:schemeClr>
                  </a:outerShdw>
                </a:effectLst>
                <a:cs typeface="Arial" panose="020B0604020202020204" pitchFamily="34" charset="0"/>
              </a:rPr>
              <a:t>sát</a:t>
            </a:r>
            <a:r>
              <a:rPr lang="en-US" sz="2400">
                <a:ln w="0"/>
                <a:solidFill>
                  <a:schemeClr val="tx1"/>
                </a:solidFill>
                <a:effectLst>
                  <a:outerShdw blurRad="38100" dist="19050" dir="2700000" algn="tl" rotWithShape="0">
                    <a:schemeClr val="dk1">
                      <a:alpha val="40000"/>
                    </a:schemeClr>
                  </a:outerShdw>
                </a:effectLst>
                <a:cs typeface="Arial" panose="020B0604020202020204" pitchFamily="34" charset="0"/>
              </a:rPr>
              <a:t> xe, thiết bị cứu hộ</a:t>
            </a:r>
            <a:endParaRPr lang="vi-VN" sz="2400">
              <a:ln w="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spTree>
    <p:extLst>
      <p:ext uri="{BB962C8B-B14F-4D97-AF65-F5344CB8AC3E}">
        <p14:creationId xmlns:p14="http://schemas.microsoft.com/office/powerpoint/2010/main" val="1167103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4. Kết luận và hướng phát triển</a:t>
            </a:r>
          </a:p>
        </p:txBody>
      </p:sp>
      <p:sp>
        <p:nvSpPr>
          <p:cNvPr id="4" name="TextBox 3">
            <a:extLst>
              <a:ext uri="{FF2B5EF4-FFF2-40B4-BE49-F238E27FC236}">
                <a16:creationId xmlns:a16="http://schemas.microsoft.com/office/drawing/2014/main" id="{BAA17EB8-8E1C-486B-4632-7DE758A16716}"/>
              </a:ext>
            </a:extLst>
          </p:cNvPr>
          <p:cNvSpPr txBox="1"/>
          <p:nvPr/>
        </p:nvSpPr>
        <p:spPr>
          <a:xfrm>
            <a:off x="1082119" y="1247814"/>
            <a:ext cx="10027762" cy="3600986"/>
          </a:xfrm>
          <a:prstGeom prst="rect">
            <a:avLst/>
          </a:prstGeom>
          <a:noFill/>
        </p:spPr>
        <p:txBody>
          <a:bodyPr wrap="square">
            <a:spAutoFit/>
          </a:bodyPr>
          <a:lstStyle/>
          <a:p>
            <a:pPr marL="285750" indent="-285750" algn="just">
              <a:buFont typeface="Wingdings" panose="05000000000000000000" pitchFamily="2" charset="2"/>
              <a:buChar char="q"/>
            </a:pPr>
            <a:r>
              <a:rPr lang="vi-VN" sz="2400" b="1">
                <a:solidFill>
                  <a:schemeClr val="accent5">
                    <a:lumMod val="75000"/>
                  </a:schemeClr>
                </a:solidFill>
                <a:latin typeface="Arial" panose="020B0604020202020204" pitchFamily="34" charset="0"/>
                <a:cs typeface="Arial" panose="020B0604020202020204" pitchFamily="34" charset="0"/>
              </a:rPr>
              <a:t>Hướng phát triển trong tương lai:</a:t>
            </a:r>
          </a:p>
          <a:p>
            <a:pPr marL="342900" indent="-342900" algn="just">
              <a:lnSpc>
                <a:spcPct val="150000"/>
              </a:lnSpc>
              <a:buFont typeface="Wingdings" panose="05000000000000000000" pitchFamily="2" charset="2"/>
              <a:buChar char="Ø"/>
            </a:pPr>
            <a:r>
              <a:rPr lang="en-US" sz="2400">
                <a:latin typeface="Arial" panose="020B0604020202020204" pitchFamily="34" charset="0"/>
                <a:cs typeface="Arial" panose="020B0604020202020204" pitchFamily="34" charset="0"/>
              </a:rPr>
              <a:t>Tiếp tục hoàn thiện các chức năng đặt ra.</a:t>
            </a:r>
            <a:endParaRPr lang="vi-VN" sz="2400">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2400">
                <a:latin typeface="Arial" panose="020B0604020202020204" pitchFamily="34" charset="0"/>
                <a:cs typeface="Arial" panose="020B0604020202020204" pitchFamily="34" charset="0"/>
              </a:rPr>
              <a:t>Thay thế mạng 2G bằng mạng 4G tốc độ cao, vừa giúp thiết bị kết nối ổn định vừa phục vụ việc phát triển tính năng trong tương lai</a:t>
            </a:r>
            <a:endParaRPr lang="vi-VN" sz="2400">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2400">
                <a:latin typeface="Arial" panose="020B0604020202020204" pitchFamily="34" charset="0"/>
                <a:cs typeface="Arial" panose="020B0604020202020204" pitchFamily="34" charset="0"/>
              </a:rPr>
              <a:t>Tối ưu kích thước PCB để nhỏ gọn hơn, tiêu thụ năng lượng ít hơn.</a:t>
            </a:r>
          </a:p>
          <a:p>
            <a:pPr marL="342900" indent="-342900" algn="just">
              <a:lnSpc>
                <a:spcPct val="150000"/>
              </a:lnSpc>
              <a:buFont typeface="Wingdings" panose="05000000000000000000" pitchFamily="2" charset="2"/>
              <a:buChar char="Ø"/>
            </a:pPr>
            <a:r>
              <a:rPr lang="en-US" sz="2400">
                <a:latin typeface="Arial" panose="020B0604020202020204" pitchFamily="34" charset="0"/>
                <a:cs typeface="Arial" panose="020B0604020202020204" pitchFamily="34" charset="0"/>
              </a:rPr>
              <a:t>Mở rộng thêm các các biến để đo các thông số khác.</a:t>
            </a:r>
            <a:endParaRPr lang="vi-VN" sz="2400">
              <a:latin typeface="Arial" panose="020B0604020202020204" pitchFamily="34" charset="0"/>
              <a:cs typeface="Arial" panose="020B0604020202020204" pitchFamily="34" charset="0"/>
            </a:endParaRPr>
          </a:p>
          <a:p>
            <a:pPr algn="just"/>
            <a:endParaRPr lang="vi-VN" sz="2400" b="1">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9501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A621509-997C-476D-938F-6C859768F96C}"/>
              </a:ext>
            </a:extLst>
          </p:cNvPr>
          <p:cNvSpPr txBox="1">
            <a:spLocks/>
          </p:cNvSpPr>
          <p:nvPr/>
        </p:nvSpPr>
        <p:spPr>
          <a:xfrm>
            <a:off x="4421172" y="2677213"/>
            <a:ext cx="7695414" cy="2337848"/>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6000"/>
              <a:t>THANK YOU FOR LISTENING !</a:t>
            </a:r>
          </a:p>
        </p:txBody>
      </p:sp>
    </p:spTree>
    <p:extLst>
      <p:ext uri="{BB962C8B-B14F-4D97-AF65-F5344CB8AC3E}">
        <p14:creationId xmlns:p14="http://schemas.microsoft.com/office/powerpoint/2010/main" val="3954995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sp>
        <p:nvSpPr>
          <p:cNvPr id="9" name="Hình chữ nhật 1">
            <a:extLst>
              <a:ext uri="{FF2B5EF4-FFF2-40B4-BE49-F238E27FC236}">
                <a16:creationId xmlns:a16="http://schemas.microsoft.com/office/drawing/2014/main" id="{341F50E2-C4D4-91A9-EBC0-9129887DDC31}"/>
              </a:ext>
            </a:extLst>
          </p:cNvPr>
          <p:cNvSpPr/>
          <p:nvPr/>
        </p:nvSpPr>
        <p:spPr>
          <a:xfrm>
            <a:off x="1910808" y="3988340"/>
            <a:ext cx="3377119" cy="1994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ĐO CÁC THÔNG SỐ NHƯ: VỊ TRÍ GPS, ĐIỆN ÁP CỦA PIN </a:t>
            </a:r>
          </a:p>
        </p:txBody>
      </p:sp>
      <p:sp>
        <p:nvSpPr>
          <p:cNvPr id="10" name="Hình chữ nhật 13">
            <a:extLst>
              <a:ext uri="{FF2B5EF4-FFF2-40B4-BE49-F238E27FC236}">
                <a16:creationId xmlns:a16="http://schemas.microsoft.com/office/drawing/2014/main" id="{CB5A8BCF-471D-D04F-76A5-A6230E91BBB8}"/>
              </a:ext>
            </a:extLst>
          </p:cNvPr>
          <p:cNvSpPr/>
          <p:nvPr/>
        </p:nvSpPr>
        <p:spPr>
          <a:xfrm>
            <a:off x="6533068" y="3988339"/>
            <a:ext cx="3377119" cy="1994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TRACKING, GỬI SMS GỒM GPS, ĐIỆN ÁP THIẾT BỊ TỚI ĐIỆN THOẠI QUẢN LÍ</a:t>
            </a:r>
          </a:p>
        </p:txBody>
      </p:sp>
      <p:sp>
        <p:nvSpPr>
          <p:cNvPr id="11" name="Hình Bầu dục 2">
            <a:extLst>
              <a:ext uri="{FF2B5EF4-FFF2-40B4-BE49-F238E27FC236}">
                <a16:creationId xmlns:a16="http://schemas.microsoft.com/office/drawing/2014/main" id="{345E640B-1750-2B93-2B5B-EB47864B3F67}"/>
              </a:ext>
            </a:extLst>
          </p:cNvPr>
          <p:cNvSpPr/>
          <p:nvPr/>
        </p:nvSpPr>
        <p:spPr>
          <a:xfrm>
            <a:off x="4808974" y="1877377"/>
            <a:ext cx="1902488" cy="1472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MCU</a:t>
            </a:r>
          </a:p>
        </p:txBody>
      </p:sp>
      <p:sp>
        <p:nvSpPr>
          <p:cNvPr id="12" name="Mũi tên: Trái-Lên 4">
            <a:extLst>
              <a:ext uri="{FF2B5EF4-FFF2-40B4-BE49-F238E27FC236}">
                <a16:creationId xmlns:a16="http://schemas.microsoft.com/office/drawing/2014/main" id="{1B115447-671A-AD7F-006C-0A0D8DFA5542}"/>
              </a:ext>
            </a:extLst>
          </p:cNvPr>
          <p:cNvSpPr/>
          <p:nvPr/>
        </p:nvSpPr>
        <p:spPr>
          <a:xfrm rot="10800000">
            <a:off x="3136761" y="2371396"/>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ũi tên: Trái-Lên 14">
            <a:extLst>
              <a:ext uri="{FF2B5EF4-FFF2-40B4-BE49-F238E27FC236}">
                <a16:creationId xmlns:a16="http://schemas.microsoft.com/office/drawing/2014/main" id="{E46DF845-F331-86CC-AF19-8E8393A27B93}"/>
              </a:ext>
            </a:extLst>
          </p:cNvPr>
          <p:cNvSpPr/>
          <p:nvPr/>
        </p:nvSpPr>
        <p:spPr>
          <a:xfrm rot="16200000">
            <a:off x="6719465" y="2371396"/>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3F0217A-6541-C824-3FDD-9BA4598A9A72}"/>
              </a:ext>
            </a:extLst>
          </p:cNvPr>
          <p:cNvSpPr txBox="1"/>
          <p:nvPr/>
        </p:nvSpPr>
        <p:spPr>
          <a:xfrm>
            <a:off x="1235002" y="1090685"/>
            <a:ext cx="4241669" cy="461665"/>
          </a:xfrm>
          <a:prstGeom prst="rect">
            <a:avLst/>
          </a:prstGeom>
          <a:noFill/>
        </p:spPr>
        <p:txBody>
          <a:bodyPr wrap="square" rtlCol="0">
            <a:spAutoFit/>
          </a:bodyPr>
          <a:lstStyle/>
          <a:p>
            <a:pPr marL="342900" indent="-342900">
              <a:buFont typeface="Arial" panose="020B0604020202020204" pitchFamily="34" charset="0"/>
              <a:buChar char="•"/>
            </a:pPr>
            <a:r>
              <a:rPr lang="en-US" sz="2400" i="1"/>
              <a:t>Mô hình giải pháp tổng thể</a:t>
            </a:r>
            <a:endParaRPr lang="vi-VN" sz="2400" i="1"/>
          </a:p>
        </p:txBody>
      </p:sp>
    </p:spTree>
    <p:extLst>
      <p:ext uri="{BB962C8B-B14F-4D97-AF65-F5344CB8AC3E}">
        <p14:creationId xmlns:p14="http://schemas.microsoft.com/office/powerpoint/2010/main" val="1776921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sp>
        <p:nvSpPr>
          <p:cNvPr id="4" name="Rectangle: Rounded Corners 3">
            <a:extLst>
              <a:ext uri="{FF2B5EF4-FFF2-40B4-BE49-F238E27FC236}">
                <a16:creationId xmlns:a16="http://schemas.microsoft.com/office/drawing/2014/main" id="{DA7701AF-35C8-6125-6BCF-BE7B9FBEF19A}"/>
              </a:ext>
            </a:extLst>
          </p:cNvPr>
          <p:cNvSpPr/>
          <p:nvPr/>
        </p:nvSpPr>
        <p:spPr>
          <a:xfrm>
            <a:off x="4272303" y="999243"/>
            <a:ext cx="3647394" cy="6555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i="1" err="1">
                <a:cs typeface="Arial" panose="020B0604020202020204" pitchFamily="34" charset="0"/>
              </a:rPr>
              <a:t>Mục</a:t>
            </a:r>
            <a:r>
              <a:rPr lang="en-US" sz="3200" i="1">
                <a:cs typeface="Arial" panose="020B0604020202020204" pitchFamily="34" charset="0"/>
              </a:rPr>
              <a:t> </a:t>
            </a:r>
            <a:r>
              <a:rPr lang="en-US" sz="3200" i="1" err="1">
                <a:cs typeface="Arial" panose="020B0604020202020204" pitchFamily="34" charset="0"/>
              </a:rPr>
              <a:t>tiêu</a:t>
            </a:r>
            <a:r>
              <a:rPr lang="en-US" sz="3200" i="1">
                <a:cs typeface="Arial" panose="020B0604020202020204" pitchFamily="34" charset="0"/>
              </a:rPr>
              <a:t> </a:t>
            </a:r>
            <a:r>
              <a:rPr lang="en-US" sz="3200" i="1" err="1">
                <a:cs typeface="Arial" panose="020B0604020202020204" pitchFamily="34" charset="0"/>
              </a:rPr>
              <a:t>thiết</a:t>
            </a:r>
            <a:r>
              <a:rPr lang="en-US" sz="3200" i="1">
                <a:cs typeface="Arial" panose="020B0604020202020204" pitchFamily="34" charset="0"/>
              </a:rPr>
              <a:t> </a:t>
            </a:r>
            <a:r>
              <a:rPr lang="en-US" sz="3200" i="1" err="1">
                <a:cs typeface="Arial" panose="020B0604020202020204" pitchFamily="34" charset="0"/>
              </a:rPr>
              <a:t>kế</a:t>
            </a:r>
            <a:endParaRPr lang="en-US" sz="3200" i="1">
              <a:cs typeface="Arial" panose="020B0604020202020204" pitchFamily="34" charset="0"/>
            </a:endParaRPr>
          </a:p>
        </p:txBody>
      </p:sp>
      <p:sp>
        <p:nvSpPr>
          <p:cNvPr id="5" name="Rectangle: Rounded Corners 4">
            <a:extLst>
              <a:ext uri="{FF2B5EF4-FFF2-40B4-BE49-F238E27FC236}">
                <a16:creationId xmlns:a16="http://schemas.microsoft.com/office/drawing/2014/main" id="{8B87C6FD-AEBB-A155-A055-4F98E9311B7F}"/>
              </a:ext>
            </a:extLst>
          </p:cNvPr>
          <p:cNvSpPr/>
          <p:nvPr/>
        </p:nvSpPr>
        <p:spPr>
          <a:xfrm>
            <a:off x="1078343" y="2212863"/>
            <a:ext cx="4530605" cy="3987316"/>
          </a:xfrm>
          <a:prstGeom prst="roundRect">
            <a:avLst/>
          </a:prstGeom>
          <a:ln w="50800">
            <a:prstDash val="dash"/>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sz="2000" b="1">
                <a:cs typeface="Arial" panose="020B0604020202020204" pitchFamily="34" charset="0"/>
              </a:rPr>
              <a:t>THIẾT BỊ GIÁM SÁT:</a:t>
            </a:r>
          </a:p>
          <a:p>
            <a:pPr marL="285750" indent="-285750" algn="just">
              <a:buFont typeface="Wingdings" panose="05000000000000000000" pitchFamily="2" charset="2"/>
              <a:buChar char="v"/>
            </a:pPr>
            <a:r>
              <a:rPr lang="en-US" sz="2000">
                <a:cs typeface="Arial" panose="020B0604020202020204" pitchFamily="34" charset="0"/>
              </a:rPr>
              <a:t>Đo vị trí tọa độ GPS để xác định vị trí của thiết bị yêu cầu sai lệch dưới 10m.</a:t>
            </a:r>
          </a:p>
          <a:p>
            <a:pPr marL="285750" indent="-285750" algn="just">
              <a:buFont typeface="Wingdings" panose="05000000000000000000" pitchFamily="2" charset="2"/>
              <a:buChar char="v"/>
            </a:pPr>
            <a:r>
              <a:rPr lang="en-US" sz="2000">
                <a:cs typeface="Arial" panose="020B0604020202020204" pitchFamily="34" charset="0"/>
              </a:rPr>
              <a:t>Đo trạng thái, điện áp Pin của thiết bị.</a:t>
            </a:r>
          </a:p>
          <a:p>
            <a:pPr marL="285750" indent="-285750" algn="just">
              <a:buFont typeface="Wingdings" panose="05000000000000000000" pitchFamily="2" charset="2"/>
              <a:buChar char="v"/>
            </a:pPr>
            <a:r>
              <a:rPr lang="en-US" sz="2000">
                <a:cs typeface="Arial" panose="020B0604020202020204" pitchFamily="34" charset="0"/>
              </a:rPr>
              <a:t>Gửi các dữ liệu đo được lên server để giám sát và phân tích bao gồm Tracking và trạng thái thiết bị.</a:t>
            </a:r>
          </a:p>
          <a:p>
            <a:pPr marL="285750" indent="-285750" algn="just">
              <a:buFont typeface="Wingdings" panose="05000000000000000000" pitchFamily="2" charset="2"/>
              <a:buChar char="v"/>
            </a:pPr>
            <a:r>
              <a:rPr lang="en-US" sz="2000">
                <a:cs typeface="Arial" panose="020B0604020202020204" pitchFamily="34" charset="0"/>
              </a:rPr>
              <a:t>Hiển </a:t>
            </a:r>
            <a:r>
              <a:rPr lang="en-US" sz="2000" err="1">
                <a:cs typeface="Arial" panose="020B0604020202020204" pitchFamily="34" charset="0"/>
              </a:rPr>
              <a:t>thị</a:t>
            </a:r>
            <a:r>
              <a:rPr lang="en-US" sz="2000">
                <a:cs typeface="Arial" panose="020B0604020202020204" pitchFamily="34" charset="0"/>
              </a:rPr>
              <a:t> </a:t>
            </a:r>
            <a:r>
              <a:rPr lang="en-US" sz="2000" err="1">
                <a:cs typeface="Arial" panose="020B0604020202020204" pitchFamily="34" charset="0"/>
              </a:rPr>
              <a:t>thông</a:t>
            </a:r>
            <a:r>
              <a:rPr lang="en-US" sz="2000">
                <a:cs typeface="Arial" panose="020B0604020202020204" pitchFamily="34" charset="0"/>
              </a:rPr>
              <a:t> tin </a:t>
            </a:r>
            <a:r>
              <a:rPr lang="en-US" sz="2000" err="1">
                <a:cs typeface="Arial" panose="020B0604020202020204" pitchFamily="34" charset="0"/>
              </a:rPr>
              <a:t>cần</a:t>
            </a:r>
            <a:r>
              <a:rPr lang="en-US" sz="2000">
                <a:cs typeface="Arial" panose="020B0604020202020204" pitchFamily="34" charset="0"/>
              </a:rPr>
              <a:t> </a:t>
            </a:r>
            <a:r>
              <a:rPr lang="en-US" sz="2000" err="1">
                <a:cs typeface="Arial" panose="020B0604020202020204" pitchFamily="34" charset="0"/>
              </a:rPr>
              <a:t>thiết</a:t>
            </a:r>
            <a:r>
              <a:rPr lang="en-US" sz="2000">
                <a:cs typeface="Arial" panose="020B0604020202020204" pitchFamily="34" charset="0"/>
              </a:rPr>
              <a:t> </a:t>
            </a:r>
            <a:r>
              <a:rPr lang="en-US" sz="2000" err="1">
                <a:cs typeface="Arial" panose="020B0604020202020204" pitchFamily="34" charset="0"/>
              </a:rPr>
              <a:t>ngay</a:t>
            </a:r>
            <a:r>
              <a:rPr lang="en-US" sz="2000">
                <a:cs typeface="Arial" panose="020B0604020202020204" pitchFamily="34" charset="0"/>
              </a:rPr>
              <a:t> </a:t>
            </a:r>
            <a:r>
              <a:rPr lang="en-US" sz="2000" err="1">
                <a:cs typeface="Arial" panose="020B0604020202020204" pitchFamily="34" charset="0"/>
              </a:rPr>
              <a:t>tại</a:t>
            </a:r>
            <a:r>
              <a:rPr lang="en-US" sz="2000">
                <a:cs typeface="Arial" panose="020B0604020202020204" pitchFamily="34" charset="0"/>
              </a:rPr>
              <a:t> </a:t>
            </a:r>
            <a:r>
              <a:rPr lang="en-US" sz="2000" err="1">
                <a:cs typeface="Arial" panose="020B0604020202020204" pitchFamily="34" charset="0"/>
              </a:rPr>
              <a:t>thiết</a:t>
            </a:r>
            <a:r>
              <a:rPr lang="en-US" sz="2000">
                <a:cs typeface="Arial" panose="020B0604020202020204" pitchFamily="34" charset="0"/>
              </a:rPr>
              <a:t> </a:t>
            </a:r>
            <a:r>
              <a:rPr lang="en-US" sz="2000" err="1">
                <a:cs typeface="Arial" panose="020B0604020202020204" pitchFamily="34" charset="0"/>
              </a:rPr>
              <a:t>bị</a:t>
            </a:r>
            <a:r>
              <a:rPr lang="en-US" sz="2000">
                <a:cs typeface="Arial" panose="020B0604020202020204" pitchFamily="34" charset="0"/>
              </a:rPr>
              <a:t>.</a:t>
            </a:r>
          </a:p>
        </p:txBody>
      </p:sp>
      <p:sp>
        <p:nvSpPr>
          <p:cNvPr id="6" name="Rectangle: Rounded Corners 5">
            <a:extLst>
              <a:ext uri="{FF2B5EF4-FFF2-40B4-BE49-F238E27FC236}">
                <a16:creationId xmlns:a16="http://schemas.microsoft.com/office/drawing/2014/main" id="{80BB56E4-AF6A-747B-B326-A296975A9A08}"/>
              </a:ext>
            </a:extLst>
          </p:cNvPr>
          <p:cNvSpPr/>
          <p:nvPr/>
        </p:nvSpPr>
        <p:spPr>
          <a:xfrm>
            <a:off x="6657210" y="2212863"/>
            <a:ext cx="4645528" cy="3987316"/>
          </a:xfrm>
          <a:prstGeom prst="roundRect">
            <a:avLst/>
          </a:prstGeom>
          <a:ln w="50800">
            <a:prstDash val="dash"/>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b="1">
                <a:cs typeface="Arial" panose="020B0604020202020204" pitchFamily="34" charset="0"/>
              </a:rPr>
              <a:t>WEB – SERVER:</a:t>
            </a:r>
          </a:p>
          <a:p>
            <a:pPr marL="285750" indent="-285750" algn="just">
              <a:buFont typeface="Wingdings" panose="05000000000000000000" pitchFamily="2" charset="2"/>
              <a:buChar char="v"/>
            </a:pPr>
            <a:r>
              <a:rPr lang="en-US" sz="2000" err="1">
                <a:cs typeface="Arial" panose="020B0604020202020204" pitchFamily="34" charset="0"/>
              </a:rPr>
              <a:t>Quản</a:t>
            </a:r>
            <a:r>
              <a:rPr lang="en-US" sz="2000">
                <a:cs typeface="Arial" panose="020B0604020202020204" pitchFamily="34" charset="0"/>
              </a:rPr>
              <a:t> </a:t>
            </a:r>
            <a:r>
              <a:rPr lang="en-US" sz="2000" err="1">
                <a:cs typeface="Arial" panose="020B0604020202020204" pitchFamily="34" charset="0"/>
              </a:rPr>
              <a:t>lí</a:t>
            </a:r>
            <a:r>
              <a:rPr lang="en-US" sz="2000">
                <a:cs typeface="Arial" panose="020B0604020202020204" pitchFamily="34" charset="0"/>
              </a:rPr>
              <a:t> </a:t>
            </a:r>
            <a:r>
              <a:rPr lang="en-US" sz="2000" err="1">
                <a:cs typeface="Arial" panose="020B0604020202020204" pitchFamily="34" charset="0"/>
              </a:rPr>
              <a:t>thông</a:t>
            </a:r>
            <a:r>
              <a:rPr lang="en-US" sz="2000">
                <a:cs typeface="Arial" panose="020B0604020202020204" pitchFamily="34" charset="0"/>
              </a:rPr>
              <a:t> tin trạng thái của thiết bị.</a:t>
            </a:r>
          </a:p>
          <a:p>
            <a:pPr marL="285750" indent="-285750" algn="just">
              <a:buFont typeface="Wingdings" panose="05000000000000000000" pitchFamily="2" charset="2"/>
              <a:buChar char="v"/>
            </a:pPr>
            <a:r>
              <a:rPr lang="en-US" sz="2000">
                <a:cs typeface="Arial" panose="020B0604020202020204" pitchFamily="34" charset="0"/>
              </a:rPr>
              <a:t>Theo </a:t>
            </a:r>
            <a:r>
              <a:rPr lang="en-US" sz="2000" err="1">
                <a:cs typeface="Arial" panose="020B0604020202020204" pitchFamily="34" charset="0"/>
              </a:rPr>
              <a:t>dõi</a:t>
            </a:r>
            <a:r>
              <a:rPr lang="en-US" sz="2000">
                <a:cs typeface="Arial" panose="020B0604020202020204" pitchFamily="34" charset="0"/>
              </a:rPr>
              <a:t> </a:t>
            </a:r>
            <a:r>
              <a:rPr lang="en-US" sz="2000" err="1">
                <a:cs typeface="Arial" panose="020B0604020202020204" pitchFamily="34" charset="0"/>
              </a:rPr>
              <a:t>vị</a:t>
            </a:r>
            <a:r>
              <a:rPr lang="en-US" sz="2000">
                <a:cs typeface="Arial" panose="020B0604020202020204" pitchFamily="34" charset="0"/>
              </a:rPr>
              <a:t> </a:t>
            </a:r>
            <a:r>
              <a:rPr lang="en-US" sz="2000" err="1">
                <a:cs typeface="Arial" panose="020B0604020202020204" pitchFamily="34" charset="0"/>
              </a:rPr>
              <a:t>trí</a:t>
            </a:r>
            <a:r>
              <a:rPr lang="en-US" sz="2000">
                <a:cs typeface="Arial" panose="020B0604020202020204" pitchFamily="34" charset="0"/>
              </a:rPr>
              <a:t> </a:t>
            </a:r>
            <a:r>
              <a:rPr lang="en-US" sz="2000" err="1">
                <a:cs typeface="Arial" panose="020B0604020202020204" pitchFamily="34" charset="0"/>
              </a:rPr>
              <a:t>làm</a:t>
            </a:r>
            <a:r>
              <a:rPr lang="en-US" sz="2000">
                <a:cs typeface="Arial" panose="020B0604020202020204" pitchFamily="34" charset="0"/>
              </a:rPr>
              <a:t> </a:t>
            </a:r>
            <a:r>
              <a:rPr lang="en-US" sz="2000" err="1">
                <a:cs typeface="Arial" panose="020B0604020202020204" pitchFamily="34" charset="0"/>
              </a:rPr>
              <a:t>việc</a:t>
            </a:r>
            <a:r>
              <a:rPr lang="en-US" sz="2000">
                <a:cs typeface="Arial" panose="020B0604020202020204" pitchFamily="34" charset="0"/>
              </a:rPr>
              <a:t> </a:t>
            </a:r>
            <a:r>
              <a:rPr lang="en-US" sz="2000" err="1">
                <a:cs typeface="Arial" panose="020B0604020202020204" pitchFamily="34" charset="0"/>
              </a:rPr>
              <a:t>của</a:t>
            </a:r>
            <a:r>
              <a:rPr lang="en-US" sz="2000">
                <a:cs typeface="Arial" panose="020B0604020202020204" pitchFamily="34" charset="0"/>
              </a:rPr>
              <a:t> thiết bị </a:t>
            </a:r>
            <a:r>
              <a:rPr lang="en-US" sz="2000" err="1">
                <a:cs typeface="Arial" panose="020B0604020202020204" pitchFamily="34" charset="0"/>
              </a:rPr>
              <a:t>tại</a:t>
            </a:r>
            <a:r>
              <a:rPr lang="en-US" sz="2000">
                <a:cs typeface="Arial" panose="020B0604020202020204" pitchFamily="34" charset="0"/>
              </a:rPr>
              <a:t> </a:t>
            </a:r>
            <a:r>
              <a:rPr lang="en-US" sz="2000" err="1">
                <a:cs typeface="Arial" panose="020B0604020202020204" pitchFamily="34" charset="0"/>
              </a:rPr>
              <a:t>bất</a:t>
            </a:r>
            <a:r>
              <a:rPr lang="en-US" sz="2000">
                <a:cs typeface="Arial" panose="020B0604020202020204" pitchFamily="34" charset="0"/>
              </a:rPr>
              <a:t> </a:t>
            </a:r>
            <a:r>
              <a:rPr lang="en-US" sz="2000" err="1">
                <a:cs typeface="Arial" panose="020B0604020202020204" pitchFamily="34" charset="0"/>
              </a:rPr>
              <a:t>kì</a:t>
            </a:r>
            <a:r>
              <a:rPr lang="en-US" sz="2000">
                <a:cs typeface="Arial" panose="020B0604020202020204" pitchFamily="34" charset="0"/>
              </a:rPr>
              <a:t> </a:t>
            </a:r>
            <a:r>
              <a:rPr lang="en-US" sz="2000" err="1">
                <a:cs typeface="Arial" panose="020B0604020202020204" pitchFamily="34" charset="0"/>
              </a:rPr>
              <a:t>thời</a:t>
            </a:r>
            <a:r>
              <a:rPr lang="en-US" sz="2000">
                <a:cs typeface="Arial" panose="020B0604020202020204" pitchFamily="34" charset="0"/>
              </a:rPr>
              <a:t> </a:t>
            </a:r>
            <a:r>
              <a:rPr lang="en-US" sz="2000" err="1">
                <a:cs typeface="Arial" panose="020B0604020202020204" pitchFamily="34" charset="0"/>
              </a:rPr>
              <a:t>điểm</a:t>
            </a:r>
            <a:r>
              <a:rPr lang="en-US" sz="2000">
                <a:cs typeface="Arial" panose="020B0604020202020204" pitchFamily="34" charset="0"/>
              </a:rPr>
              <a:t> </a:t>
            </a:r>
            <a:r>
              <a:rPr lang="en-US" sz="2000" err="1">
                <a:cs typeface="Arial" panose="020B0604020202020204" pitchFamily="34" charset="0"/>
              </a:rPr>
              <a:t>nào</a:t>
            </a:r>
            <a:r>
              <a:rPr lang="en-US" sz="2000">
                <a:cs typeface="Arial" panose="020B0604020202020204" pitchFamily="34" charset="0"/>
              </a:rPr>
              <a:t>.</a:t>
            </a:r>
          </a:p>
          <a:p>
            <a:pPr marL="285750" indent="-285750" algn="just">
              <a:buFont typeface="Wingdings" panose="05000000000000000000" pitchFamily="2" charset="2"/>
              <a:buChar char="v"/>
            </a:pPr>
            <a:r>
              <a:rPr lang="en-US" sz="2000" err="1">
                <a:cs typeface="Arial" panose="020B0604020202020204" pitchFamily="34" charset="0"/>
              </a:rPr>
              <a:t>Giám</a:t>
            </a:r>
            <a:r>
              <a:rPr lang="en-US" sz="2000">
                <a:cs typeface="Arial" panose="020B0604020202020204" pitchFamily="34" charset="0"/>
              </a:rPr>
              <a:t> </a:t>
            </a:r>
            <a:r>
              <a:rPr lang="en-US" sz="2000" err="1">
                <a:cs typeface="Arial" panose="020B0604020202020204" pitchFamily="34" charset="0"/>
              </a:rPr>
              <a:t>sát</a:t>
            </a:r>
            <a:r>
              <a:rPr lang="en-US" sz="2000">
                <a:cs typeface="Arial" panose="020B0604020202020204" pitchFamily="34" charset="0"/>
              </a:rPr>
              <a:t> </a:t>
            </a:r>
            <a:r>
              <a:rPr lang="en-US" sz="2000" err="1">
                <a:cs typeface="Arial" panose="020B0604020202020204" pitchFamily="34" charset="0"/>
              </a:rPr>
              <a:t>các</a:t>
            </a:r>
            <a:r>
              <a:rPr lang="en-US" sz="2000">
                <a:cs typeface="Arial" panose="020B0604020202020204" pitchFamily="34" charset="0"/>
              </a:rPr>
              <a:t> </a:t>
            </a:r>
            <a:r>
              <a:rPr lang="en-US" sz="2000" err="1">
                <a:cs typeface="Arial" panose="020B0604020202020204" pitchFamily="34" charset="0"/>
              </a:rPr>
              <a:t>thông</a:t>
            </a:r>
            <a:r>
              <a:rPr lang="en-US" sz="2000">
                <a:cs typeface="Arial" panose="020B0604020202020204" pitchFamily="34" charset="0"/>
              </a:rPr>
              <a:t> </a:t>
            </a:r>
            <a:r>
              <a:rPr lang="en-US" sz="2000" err="1">
                <a:cs typeface="Arial" panose="020B0604020202020204" pitchFamily="34" charset="0"/>
              </a:rPr>
              <a:t>số</a:t>
            </a:r>
            <a:r>
              <a:rPr lang="en-US" sz="2000">
                <a:cs typeface="Arial" panose="020B0604020202020204" pitchFamily="34" charset="0"/>
              </a:rPr>
              <a:t> </a:t>
            </a:r>
            <a:r>
              <a:rPr lang="en-US" sz="2000" err="1">
                <a:cs typeface="Arial" panose="020B0604020202020204" pitchFamily="34" charset="0"/>
              </a:rPr>
              <a:t>của</a:t>
            </a:r>
            <a:r>
              <a:rPr lang="en-US" sz="2000">
                <a:cs typeface="Arial" panose="020B0604020202020204" pitchFamily="34" charset="0"/>
              </a:rPr>
              <a:t> thiết bị </a:t>
            </a:r>
            <a:r>
              <a:rPr lang="en-US" sz="2000" err="1">
                <a:cs typeface="Arial" panose="020B0604020202020204" pitchFamily="34" charset="0"/>
              </a:rPr>
              <a:t>như</a:t>
            </a:r>
            <a:r>
              <a:rPr lang="en-US" sz="2000">
                <a:cs typeface="Arial" panose="020B0604020202020204" pitchFamily="34" charset="0"/>
              </a:rPr>
              <a:t> quãng </a:t>
            </a:r>
            <a:r>
              <a:rPr lang="en-US" sz="2000" err="1">
                <a:cs typeface="Arial" panose="020B0604020202020204" pitchFamily="34" charset="0"/>
              </a:rPr>
              <a:t>đường</a:t>
            </a:r>
            <a:r>
              <a:rPr lang="en-US" sz="2000">
                <a:cs typeface="Arial" panose="020B0604020202020204" pitchFamily="34" charset="0"/>
              </a:rPr>
              <a:t> </a:t>
            </a:r>
            <a:r>
              <a:rPr lang="en-US" sz="2000" err="1">
                <a:cs typeface="Arial" panose="020B0604020202020204" pitchFamily="34" charset="0"/>
              </a:rPr>
              <a:t>đi</a:t>
            </a:r>
            <a:r>
              <a:rPr lang="en-US" sz="2000">
                <a:cs typeface="Arial" panose="020B0604020202020204" pitchFamily="34" charset="0"/>
              </a:rPr>
              <a:t> được và theo dõi đường đi.</a:t>
            </a:r>
          </a:p>
          <a:p>
            <a:pPr marL="285750" indent="-285750">
              <a:buFont typeface="Wingdings" panose="05000000000000000000" pitchFamily="2" charset="2"/>
              <a:buChar char="v"/>
            </a:pPr>
            <a:endParaRPr lang="en-US" sz="2000">
              <a:cs typeface="Arial" panose="020B0604020202020204" pitchFamily="34" charset="0"/>
            </a:endParaRPr>
          </a:p>
          <a:p>
            <a:pPr marL="285750" indent="-285750">
              <a:buFont typeface="Wingdings" panose="05000000000000000000" pitchFamily="2" charset="2"/>
              <a:buChar char="v"/>
            </a:pPr>
            <a:endParaRPr lang="en-US" sz="2000">
              <a:cs typeface="Arial" panose="020B0604020202020204" pitchFamily="34" charset="0"/>
            </a:endParaRPr>
          </a:p>
        </p:txBody>
      </p:sp>
      <p:sp>
        <p:nvSpPr>
          <p:cNvPr id="7" name="Arrow: Down 6">
            <a:extLst>
              <a:ext uri="{FF2B5EF4-FFF2-40B4-BE49-F238E27FC236}">
                <a16:creationId xmlns:a16="http://schemas.microsoft.com/office/drawing/2014/main" id="{77F836CF-6203-C242-2A8C-EABE31E2642C}"/>
              </a:ext>
            </a:extLst>
          </p:cNvPr>
          <p:cNvSpPr/>
          <p:nvPr/>
        </p:nvSpPr>
        <p:spPr>
          <a:xfrm rot="18828692">
            <a:off x="7214145" y="1608316"/>
            <a:ext cx="245093" cy="65145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Arrow: Down 7">
            <a:extLst>
              <a:ext uri="{FF2B5EF4-FFF2-40B4-BE49-F238E27FC236}">
                <a16:creationId xmlns:a16="http://schemas.microsoft.com/office/drawing/2014/main" id="{4F8D9AD5-A470-3870-2D59-106919A66952}"/>
              </a:ext>
            </a:extLst>
          </p:cNvPr>
          <p:cNvSpPr/>
          <p:nvPr/>
        </p:nvSpPr>
        <p:spPr>
          <a:xfrm rot="2809593">
            <a:off x="4553710" y="1607787"/>
            <a:ext cx="263836" cy="64597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1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pic>
        <p:nvPicPr>
          <p:cNvPr id="91" name="Picture 2" descr="Kết quả hình ảnh cho stm32f103C8T6">
            <a:extLst>
              <a:ext uri="{FF2B5EF4-FFF2-40B4-BE49-F238E27FC236}">
                <a16:creationId xmlns:a16="http://schemas.microsoft.com/office/drawing/2014/main" id="{0477BA08-273A-EA03-2B06-062FEC0C62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2" t="20286" r="22572" b="29429"/>
          <a:stretch/>
        </p:blipFill>
        <p:spPr bwMode="auto">
          <a:xfrm>
            <a:off x="5643397" y="2931477"/>
            <a:ext cx="1047799" cy="960483"/>
          </a:xfrm>
          <a:prstGeom prst="rect">
            <a:avLst/>
          </a:prstGeom>
          <a:noFill/>
          <a:extLst>
            <a:ext uri="{909E8E84-426E-40DD-AFC4-6F175D3DCCD1}">
              <a14:hiddenFill xmlns:a14="http://schemas.microsoft.com/office/drawing/2010/main">
                <a:solidFill>
                  <a:srgbClr val="FFFFFF"/>
                </a:solidFill>
              </a14:hiddenFill>
            </a:ext>
          </a:extLst>
        </p:spPr>
      </p:pic>
      <p:sp>
        <p:nvSpPr>
          <p:cNvPr id="92" name="AutoShape 10" descr="Kết quả hình ảnh cho module sim 900a">
            <a:extLst>
              <a:ext uri="{FF2B5EF4-FFF2-40B4-BE49-F238E27FC236}">
                <a16:creationId xmlns:a16="http://schemas.microsoft.com/office/drawing/2014/main" id="{FCBF7FF3-D430-7C6E-95D1-5AD200113DBB}"/>
              </a:ext>
            </a:extLst>
          </p:cNvPr>
          <p:cNvSpPr>
            <a:spLocks noChangeAspect="1" noChangeArrowheads="1"/>
          </p:cNvSpPr>
          <p:nvPr/>
        </p:nvSpPr>
        <p:spPr bwMode="auto">
          <a:xfrm>
            <a:off x="6123690" y="35229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93" name="Flowchart: Connector 92">
            <a:extLst>
              <a:ext uri="{FF2B5EF4-FFF2-40B4-BE49-F238E27FC236}">
                <a16:creationId xmlns:a16="http://schemas.microsoft.com/office/drawing/2014/main" id="{9D54207E-B92D-FEDF-2348-482E85AD9A87}"/>
              </a:ext>
            </a:extLst>
          </p:cNvPr>
          <p:cNvSpPr/>
          <p:nvPr/>
        </p:nvSpPr>
        <p:spPr>
          <a:xfrm>
            <a:off x="5240371" y="2717284"/>
            <a:ext cx="1891598" cy="1828800"/>
          </a:xfrm>
          <a:prstGeom prst="flowChartConnector">
            <a:avLst/>
          </a:prstGeom>
          <a:noFill/>
          <a:ln w="38100" cap="flat" cmpd="sng" algn="ctr">
            <a:solidFill>
              <a:srgbClr val="5CBAC4"/>
            </a:solidFill>
            <a:prstDash val="solid"/>
          </a:ln>
          <a:effectLst>
            <a:glow rad="139700">
              <a:srgbClr val="5CBAC4">
                <a:satMod val="1750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94" name="Google Shape;156;p19">
            <a:extLst>
              <a:ext uri="{FF2B5EF4-FFF2-40B4-BE49-F238E27FC236}">
                <a16:creationId xmlns:a16="http://schemas.microsoft.com/office/drawing/2014/main" id="{2B5C2817-F482-CD75-D7DC-855B6CD7B7FE}"/>
              </a:ext>
            </a:extLst>
          </p:cNvPr>
          <p:cNvSpPr/>
          <p:nvPr/>
        </p:nvSpPr>
        <p:spPr>
          <a:xfrm rot="10800000">
            <a:off x="4874923" y="4836032"/>
            <a:ext cx="2599565" cy="1291124"/>
          </a:xfrm>
          <a:prstGeom prst="flowChartPreparation">
            <a:avLst/>
          </a:prstGeom>
          <a:noFill/>
          <a:ln>
            <a:solidFill>
              <a:srgbClr val="A985CD"/>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5" name="Google Shape;156;p19">
            <a:extLst>
              <a:ext uri="{FF2B5EF4-FFF2-40B4-BE49-F238E27FC236}">
                <a16:creationId xmlns:a16="http://schemas.microsoft.com/office/drawing/2014/main" id="{6C259283-6E84-2DA3-34A4-04C2428F92E1}"/>
              </a:ext>
            </a:extLst>
          </p:cNvPr>
          <p:cNvSpPr/>
          <p:nvPr/>
        </p:nvSpPr>
        <p:spPr>
          <a:xfrm rot="10800000">
            <a:off x="2151556" y="1566330"/>
            <a:ext cx="1948152" cy="1291123"/>
          </a:xfrm>
          <a:prstGeom prst="flowChartPreparation">
            <a:avLst/>
          </a:prstGeom>
          <a:noFill/>
          <a:ln>
            <a:solidFill>
              <a:srgbClr val="A985CD"/>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6" name="Google Shape;146;p19">
            <a:extLst>
              <a:ext uri="{FF2B5EF4-FFF2-40B4-BE49-F238E27FC236}">
                <a16:creationId xmlns:a16="http://schemas.microsoft.com/office/drawing/2014/main" id="{90979A46-B97A-B3A4-6E2D-16D70488A7DC}"/>
              </a:ext>
            </a:extLst>
          </p:cNvPr>
          <p:cNvCxnSpPr>
            <a:cxnSpLocks/>
            <a:stCxn id="93" idx="4"/>
            <a:endCxn id="94" idx="2"/>
          </p:cNvCxnSpPr>
          <p:nvPr/>
        </p:nvCxnSpPr>
        <p:spPr>
          <a:xfrm flipH="1">
            <a:off x="6174705" y="4546084"/>
            <a:ext cx="11465" cy="289948"/>
          </a:xfrm>
          <a:prstGeom prst="straightConnector1">
            <a:avLst/>
          </a:prstGeom>
          <a:noFill/>
          <a:ln w="38100" cap="flat" cmpd="sng" algn="ctr">
            <a:solidFill>
              <a:srgbClr val="5CBAC4"/>
            </a:solidFill>
            <a:prstDash val="solid"/>
            <a:headEnd type="none" w="med" len="med"/>
            <a:tailEnd type="none" w="med" len="med"/>
          </a:ln>
          <a:effectLst>
            <a:outerShdw blurRad="40000" dist="23000" dir="5400000" rotWithShape="0">
              <a:srgbClr val="000000">
                <a:alpha val="35000"/>
              </a:srgbClr>
            </a:outerShdw>
          </a:effectLst>
        </p:spPr>
      </p:cxnSp>
      <p:sp>
        <p:nvSpPr>
          <p:cNvPr id="98" name="Google Shape;156;p19">
            <a:extLst>
              <a:ext uri="{FF2B5EF4-FFF2-40B4-BE49-F238E27FC236}">
                <a16:creationId xmlns:a16="http://schemas.microsoft.com/office/drawing/2014/main" id="{5459FC35-ACCC-077A-8429-339876BECB84}"/>
              </a:ext>
            </a:extLst>
          </p:cNvPr>
          <p:cNvSpPr/>
          <p:nvPr/>
        </p:nvSpPr>
        <p:spPr>
          <a:xfrm rot="10800000">
            <a:off x="4840994" y="986709"/>
            <a:ext cx="2690351" cy="1204144"/>
          </a:xfrm>
          <a:prstGeom prst="flowChartPreparation">
            <a:avLst/>
          </a:prstGeom>
          <a:noFill/>
          <a:ln>
            <a:solidFill>
              <a:srgbClr val="A985CD"/>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9" name="Google Shape;146;p19">
            <a:extLst>
              <a:ext uri="{FF2B5EF4-FFF2-40B4-BE49-F238E27FC236}">
                <a16:creationId xmlns:a16="http://schemas.microsoft.com/office/drawing/2014/main" id="{D86D0C4D-228F-2E0D-6A48-C74B0AA8B740}"/>
              </a:ext>
            </a:extLst>
          </p:cNvPr>
          <p:cNvCxnSpPr>
            <a:cxnSpLocks/>
            <a:stCxn id="93" idx="0"/>
            <a:endCxn id="98" idx="0"/>
          </p:cNvCxnSpPr>
          <p:nvPr/>
        </p:nvCxnSpPr>
        <p:spPr>
          <a:xfrm flipH="1" flipV="1">
            <a:off x="6186169" y="2190853"/>
            <a:ext cx="1" cy="526431"/>
          </a:xfrm>
          <a:prstGeom prst="straightConnector1">
            <a:avLst/>
          </a:prstGeom>
          <a:noFill/>
          <a:ln w="38100" cap="flat" cmpd="sng" algn="ctr">
            <a:solidFill>
              <a:srgbClr val="5CBAC4"/>
            </a:solidFill>
            <a:prstDash val="solid"/>
            <a:headEnd type="none" w="med" len="med"/>
            <a:tailEnd type="none" w="med" len="med"/>
          </a:ln>
          <a:effectLst>
            <a:outerShdw blurRad="40000" dist="23000" dir="5400000" rotWithShape="0">
              <a:srgbClr val="000000">
                <a:alpha val="35000"/>
              </a:srgbClr>
            </a:outerShdw>
          </a:effectLst>
        </p:spPr>
      </p:cxnSp>
      <p:sp>
        <p:nvSpPr>
          <p:cNvPr id="100" name="TextBox 99">
            <a:extLst>
              <a:ext uri="{FF2B5EF4-FFF2-40B4-BE49-F238E27FC236}">
                <a16:creationId xmlns:a16="http://schemas.microsoft.com/office/drawing/2014/main" id="{AA5FA26C-5A51-CE7A-3C0B-759CF3FD3B02}"/>
              </a:ext>
            </a:extLst>
          </p:cNvPr>
          <p:cNvSpPr txBox="1"/>
          <p:nvPr/>
        </p:nvSpPr>
        <p:spPr>
          <a:xfrm>
            <a:off x="5562234" y="3804532"/>
            <a:ext cx="12891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STM32F103</a:t>
            </a:r>
          </a:p>
        </p:txBody>
      </p:sp>
      <p:sp>
        <p:nvSpPr>
          <p:cNvPr id="101" name="Google Shape;156;p19">
            <a:extLst>
              <a:ext uri="{FF2B5EF4-FFF2-40B4-BE49-F238E27FC236}">
                <a16:creationId xmlns:a16="http://schemas.microsoft.com/office/drawing/2014/main" id="{66A47199-DFE1-3DB8-B417-5965143D2F75}"/>
              </a:ext>
            </a:extLst>
          </p:cNvPr>
          <p:cNvSpPr/>
          <p:nvPr/>
        </p:nvSpPr>
        <p:spPr>
          <a:xfrm rot="10800000">
            <a:off x="2145071" y="2986126"/>
            <a:ext cx="1948152" cy="1291123"/>
          </a:xfrm>
          <a:prstGeom prst="flowChartPreparation">
            <a:avLst/>
          </a:prstGeom>
          <a:noFill/>
          <a:ln>
            <a:solidFill>
              <a:srgbClr val="A985CD"/>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02" name="Google Shape;156;p19">
            <a:extLst>
              <a:ext uri="{FF2B5EF4-FFF2-40B4-BE49-F238E27FC236}">
                <a16:creationId xmlns:a16="http://schemas.microsoft.com/office/drawing/2014/main" id="{A83FDA6F-9957-FB19-6FFC-EE6D3C63FAE9}"/>
              </a:ext>
            </a:extLst>
          </p:cNvPr>
          <p:cNvSpPr/>
          <p:nvPr/>
        </p:nvSpPr>
        <p:spPr>
          <a:xfrm rot="10800000">
            <a:off x="2152017" y="4437604"/>
            <a:ext cx="1948152" cy="1291123"/>
          </a:xfrm>
          <a:prstGeom prst="flowChartPreparation">
            <a:avLst/>
          </a:prstGeom>
          <a:noFill/>
          <a:ln>
            <a:solidFill>
              <a:srgbClr val="A985CD"/>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3" name="Đường nối Thẳng 16">
            <a:extLst>
              <a:ext uri="{FF2B5EF4-FFF2-40B4-BE49-F238E27FC236}">
                <a16:creationId xmlns:a16="http://schemas.microsoft.com/office/drawing/2014/main" id="{1A4FB860-7198-02DC-5531-26D39897AC93}"/>
              </a:ext>
            </a:extLst>
          </p:cNvPr>
          <p:cNvCxnSpPr>
            <a:stCxn id="101" idx="1"/>
            <a:endCxn id="93" idx="2"/>
          </p:cNvCxnSpPr>
          <p:nvPr/>
        </p:nvCxnSpPr>
        <p:spPr>
          <a:xfrm>
            <a:off x="4093223" y="3631684"/>
            <a:ext cx="1147148" cy="0"/>
          </a:xfrm>
          <a:prstGeom prst="line">
            <a:avLst/>
          </a:prstGeom>
          <a:noFill/>
          <a:ln w="38100" cap="flat" cmpd="sng" algn="ctr">
            <a:solidFill>
              <a:srgbClr val="5CBAC4"/>
            </a:solidFill>
            <a:prstDash val="solid"/>
          </a:ln>
          <a:effectLst>
            <a:outerShdw blurRad="40000" dist="23000" dir="5400000" rotWithShape="0">
              <a:srgbClr val="000000">
                <a:alpha val="35000"/>
              </a:srgbClr>
            </a:outerShdw>
          </a:effectLst>
        </p:spPr>
      </p:cxnSp>
      <p:cxnSp>
        <p:nvCxnSpPr>
          <p:cNvPr id="104" name="Đường nối Thẳng 51">
            <a:extLst>
              <a:ext uri="{FF2B5EF4-FFF2-40B4-BE49-F238E27FC236}">
                <a16:creationId xmlns:a16="http://schemas.microsoft.com/office/drawing/2014/main" id="{0258C138-4F4A-BF0F-E3F2-0A685DC44C54}"/>
              </a:ext>
            </a:extLst>
          </p:cNvPr>
          <p:cNvCxnSpPr>
            <a:stCxn id="95" idx="1"/>
            <a:endCxn id="93" idx="1"/>
          </p:cNvCxnSpPr>
          <p:nvPr/>
        </p:nvCxnSpPr>
        <p:spPr>
          <a:xfrm>
            <a:off x="4099711" y="2211888"/>
            <a:ext cx="1417681" cy="773218"/>
          </a:xfrm>
          <a:prstGeom prst="line">
            <a:avLst/>
          </a:prstGeom>
          <a:noFill/>
          <a:ln w="38100" cap="flat" cmpd="sng" algn="ctr">
            <a:solidFill>
              <a:srgbClr val="5CBAC4"/>
            </a:solidFill>
            <a:prstDash val="solid"/>
          </a:ln>
          <a:effectLst>
            <a:outerShdw blurRad="40000" dist="23000" dir="5400000" rotWithShape="0">
              <a:srgbClr val="000000">
                <a:alpha val="35000"/>
              </a:srgbClr>
            </a:outerShdw>
          </a:effectLst>
        </p:spPr>
      </p:cxnSp>
      <p:cxnSp>
        <p:nvCxnSpPr>
          <p:cNvPr id="105" name="Đường nối Thẳng 53">
            <a:extLst>
              <a:ext uri="{FF2B5EF4-FFF2-40B4-BE49-F238E27FC236}">
                <a16:creationId xmlns:a16="http://schemas.microsoft.com/office/drawing/2014/main" id="{083EB1FD-CE5A-34AC-BFED-7C628D97E05B}"/>
              </a:ext>
            </a:extLst>
          </p:cNvPr>
          <p:cNvCxnSpPr>
            <a:cxnSpLocks/>
            <a:stCxn id="102" idx="1"/>
            <a:endCxn id="93" idx="3"/>
          </p:cNvCxnSpPr>
          <p:nvPr/>
        </p:nvCxnSpPr>
        <p:spPr>
          <a:xfrm flipV="1">
            <a:off x="4100169" y="4278262"/>
            <a:ext cx="1417220" cy="804900"/>
          </a:xfrm>
          <a:prstGeom prst="line">
            <a:avLst/>
          </a:prstGeom>
          <a:noFill/>
          <a:ln w="38100" cap="flat" cmpd="sng" algn="ctr">
            <a:solidFill>
              <a:srgbClr val="5CBAC4"/>
            </a:solidFill>
            <a:prstDash val="solid"/>
          </a:ln>
          <a:effectLst>
            <a:outerShdw blurRad="40000" dist="23000" dir="5400000" rotWithShape="0">
              <a:srgbClr val="000000">
                <a:alpha val="35000"/>
              </a:srgbClr>
            </a:outerShdw>
          </a:effectLst>
        </p:spPr>
      </p:cxnSp>
      <p:sp>
        <p:nvSpPr>
          <p:cNvPr id="106" name="Google Shape;156;p19">
            <a:extLst>
              <a:ext uri="{FF2B5EF4-FFF2-40B4-BE49-F238E27FC236}">
                <a16:creationId xmlns:a16="http://schemas.microsoft.com/office/drawing/2014/main" id="{E483F07E-AC03-294C-CC40-605C5C589B80}"/>
              </a:ext>
            </a:extLst>
          </p:cNvPr>
          <p:cNvSpPr/>
          <p:nvPr/>
        </p:nvSpPr>
        <p:spPr>
          <a:xfrm rot="10800000">
            <a:off x="8262870" y="1566330"/>
            <a:ext cx="1948152" cy="1291123"/>
          </a:xfrm>
          <a:prstGeom prst="flowChartPreparation">
            <a:avLst/>
          </a:prstGeom>
          <a:noFill/>
          <a:ln>
            <a:solidFill>
              <a:srgbClr val="A985CD"/>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07" name="Google Shape;156;p19">
            <a:extLst>
              <a:ext uri="{FF2B5EF4-FFF2-40B4-BE49-F238E27FC236}">
                <a16:creationId xmlns:a16="http://schemas.microsoft.com/office/drawing/2014/main" id="{BDE976C4-2F07-DDAC-3A09-AC61DEE04CA4}"/>
              </a:ext>
            </a:extLst>
          </p:cNvPr>
          <p:cNvSpPr/>
          <p:nvPr/>
        </p:nvSpPr>
        <p:spPr>
          <a:xfrm rot="10800000">
            <a:off x="8256385" y="2986126"/>
            <a:ext cx="1948152" cy="1291123"/>
          </a:xfrm>
          <a:prstGeom prst="flowChartPreparation">
            <a:avLst/>
          </a:prstGeom>
          <a:noFill/>
          <a:ln>
            <a:solidFill>
              <a:srgbClr val="A985CD"/>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08" name="Google Shape;156;p19">
            <a:extLst>
              <a:ext uri="{FF2B5EF4-FFF2-40B4-BE49-F238E27FC236}">
                <a16:creationId xmlns:a16="http://schemas.microsoft.com/office/drawing/2014/main" id="{9B5B8EBE-5128-1E5D-C83D-71CC0106C9CE}"/>
              </a:ext>
            </a:extLst>
          </p:cNvPr>
          <p:cNvSpPr/>
          <p:nvPr/>
        </p:nvSpPr>
        <p:spPr>
          <a:xfrm rot="10800000">
            <a:off x="8263331" y="4437604"/>
            <a:ext cx="1948152" cy="1291123"/>
          </a:xfrm>
          <a:prstGeom prst="flowChartPreparation">
            <a:avLst/>
          </a:prstGeom>
          <a:noFill/>
          <a:ln>
            <a:solidFill>
              <a:srgbClr val="A985CD"/>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09" name="Đường nối Thẳng 58">
            <a:extLst>
              <a:ext uri="{FF2B5EF4-FFF2-40B4-BE49-F238E27FC236}">
                <a16:creationId xmlns:a16="http://schemas.microsoft.com/office/drawing/2014/main" id="{7E0694AD-E36C-0B28-3C19-FE6D69A33F6F}"/>
              </a:ext>
            </a:extLst>
          </p:cNvPr>
          <p:cNvCxnSpPr>
            <a:stCxn id="93" idx="7"/>
            <a:endCxn id="106" idx="3"/>
          </p:cNvCxnSpPr>
          <p:nvPr/>
        </p:nvCxnSpPr>
        <p:spPr>
          <a:xfrm flipV="1">
            <a:off x="6854954" y="2211888"/>
            <a:ext cx="1407919" cy="773218"/>
          </a:xfrm>
          <a:prstGeom prst="line">
            <a:avLst/>
          </a:prstGeom>
          <a:noFill/>
          <a:ln w="38100" cap="flat" cmpd="sng" algn="ctr">
            <a:solidFill>
              <a:srgbClr val="5CBAC4"/>
            </a:solidFill>
            <a:prstDash val="solid"/>
          </a:ln>
          <a:effectLst>
            <a:outerShdw blurRad="40000" dist="23000" dir="5400000" rotWithShape="0">
              <a:srgbClr val="000000">
                <a:alpha val="35000"/>
              </a:srgbClr>
            </a:outerShdw>
          </a:effectLst>
        </p:spPr>
      </p:cxnSp>
      <p:cxnSp>
        <p:nvCxnSpPr>
          <p:cNvPr id="110" name="Đường nối Thẳng 60">
            <a:extLst>
              <a:ext uri="{FF2B5EF4-FFF2-40B4-BE49-F238E27FC236}">
                <a16:creationId xmlns:a16="http://schemas.microsoft.com/office/drawing/2014/main" id="{7DD24A5E-A1B0-453E-DA03-85424D556F70}"/>
              </a:ext>
            </a:extLst>
          </p:cNvPr>
          <p:cNvCxnSpPr>
            <a:stCxn id="93" idx="6"/>
            <a:endCxn id="107" idx="3"/>
          </p:cNvCxnSpPr>
          <p:nvPr/>
        </p:nvCxnSpPr>
        <p:spPr>
          <a:xfrm>
            <a:off x="7131969" y="3631684"/>
            <a:ext cx="1124416" cy="0"/>
          </a:xfrm>
          <a:prstGeom prst="line">
            <a:avLst/>
          </a:prstGeom>
          <a:noFill/>
          <a:ln w="38100" cap="flat" cmpd="sng" algn="ctr">
            <a:solidFill>
              <a:srgbClr val="5CBAC4"/>
            </a:solidFill>
            <a:prstDash val="solid"/>
          </a:ln>
          <a:effectLst>
            <a:outerShdw blurRad="40000" dist="23000" dir="5400000" rotWithShape="0">
              <a:srgbClr val="000000">
                <a:alpha val="35000"/>
              </a:srgbClr>
            </a:outerShdw>
          </a:effectLst>
        </p:spPr>
      </p:cxnSp>
      <p:cxnSp>
        <p:nvCxnSpPr>
          <p:cNvPr id="111" name="Đường nối Thẳng 64">
            <a:extLst>
              <a:ext uri="{FF2B5EF4-FFF2-40B4-BE49-F238E27FC236}">
                <a16:creationId xmlns:a16="http://schemas.microsoft.com/office/drawing/2014/main" id="{3E45F420-8013-11ED-FEFF-0164F4C51AC9}"/>
              </a:ext>
            </a:extLst>
          </p:cNvPr>
          <p:cNvCxnSpPr>
            <a:stCxn id="93" idx="5"/>
            <a:endCxn id="108" idx="3"/>
          </p:cNvCxnSpPr>
          <p:nvPr/>
        </p:nvCxnSpPr>
        <p:spPr>
          <a:xfrm>
            <a:off x="6854951" y="4278262"/>
            <a:ext cx="1408380" cy="804900"/>
          </a:xfrm>
          <a:prstGeom prst="line">
            <a:avLst/>
          </a:prstGeom>
          <a:noFill/>
          <a:ln w="38100" cap="flat" cmpd="sng" algn="ctr">
            <a:solidFill>
              <a:srgbClr val="5CBAC4"/>
            </a:solidFill>
            <a:prstDash val="solid"/>
          </a:ln>
          <a:effectLst>
            <a:outerShdw blurRad="40000" dist="23000" dir="5400000" rotWithShape="0">
              <a:srgbClr val="000000">
                <a:alpha val="35000"/>
              </a:srgbClr>
            </a:outerShdw>
          </a:effectLst>
        </p:spPr>
      </p:cxnSp>
      <p:sp>
        <p:nvSpPr>
          <p:cNvPr id="112" name="Hình Bầu dục 79">
            <a:extLst>
              <a:ext uri="{FF2B5EF4-FFF2-40B4-BE49-F238E27FC236}">
                <a16:creationId xmlns:a16="http://schemas.microsoft.com/office/drawing/2014/main" id="{6E92A355-2E0A-8A85-BFC2-1E298F3E6534}"/>
              </a:ext>
            </a:extLst>
          </p:cNvPr>
          <p:cNvSpPr/>
          <p:nvPr/>
        </p:nvSpPr>
        <p:spPr>
          <a:xfrm>
            <a:off x="6105848" y="4131243"/>
            <a:ext cx="201909" cy="201909"/>
          </a:xfrm>
          <a:prstGeom prst="ellipse">
            <a:avLst/>
          </a:prstGeom>
          <a:gradFill rotWithShape="1">
            <a:gsLst>
              <a:gs pos="0">
                <a:srgbClr val="6F99D7">
                  <a:tint val="50000"/>
                  <a:satMod val="300000"/>
                </a:srgbClr>
              </a:gs>
              <a:gs pos="35000">
                <a:srgbClr val="6F99D7">
                  <a:tint val="37000"/>
                  <a:satMod val="300000"/>
                </a:srgbClr>
              </a:gs>
              <a:gs pos="100000">
                <a:srgbClr val="6F99D7">
                  <a:tint val="15000"/>
                  <a:satMod val="350000"/>
                </a:srgbClr>
              </a:gs>
            </a:gsLst>
            <a:lin ang="16200000" scaled="1"/>
          </a:gradFill>
          <a:ln w="9525" cap="flat" cmpd="sng" algn="ctr">
            <a:solidFill>
              <a:srgbClr val="6F99D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000000"/>
                </a:solidFill>
                <a:latin typeface="Calibri"/>
              </a:rPr>
              <a:t>1</a:t>
            </a: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113" name="Hộp Văn bản 73">
            <a:extLst>
              <a:ext uri="{FF2B5EF4-FFF2-40B4-BE49-F238E27FC236}">
                <a16:creationId xmlns:a16="http://schemas.microsoft.com/office/drawing/2014/main" id="{A37922AB-1761-57D4-C77B-43DFE226160E}"/>
              </a:ext>
            </a:extLst>
          </p:cNvPr>
          <p:cNvSpPr txBox="1"/>
          <p:nvPr/>
        </p:nvSpPr>
        <p:spPr>
          <a:xfrm>
            <a:off x="2304723" y="2005209"/>
            <a:ext cx="174771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POWER SUPPLY</a:t>
            </a:r>
          </a:p>
        </p:txBody>
      </p:sp>
      <p:sp>
        <p:nvSpPr>
          <p:cNvPr id="114" name="Hình Bầu dục 81">
            <a:extLst>
              <a:ext uri="{FF2B5EF4-FFF2-40B4-BE49-F238E27FC236}">
                <a16:creationId xmlns:a16="http://schemas.microsoft.com/office/drawing/2014/main" id="{19FA4701-FE20-AF14-1E32-69803122EEF7}"/>
              </a:ext>
            </a:extLst>
          </p:cNvPr>
          <p:cNvSpPr/>
          <p:nvPr/>
        </p:nvSpPr>
        <p:spPr>
          <a:xfrm>
            <a:off x="3024680" y="2470794"/>
            <a:ext cx="201909" cy="201909"/>
          </a:xfrm>
          <a:prstGeom prst="ellipse">
            <a:avLst/>
          </a:prstGeom>
          <a:gradFill rotWithShape="1">
            <a:gsLst>
              <a:gs pos="0">
                <a:srgbClr val="6F99D7">
                  <a:tint val="50000"/>
                  <a:satMod val="300000"/>
                </a:srgbClr>
              </a:gs>
              <a:gs pos="35000">
                <a:srgbClr val="6F99D7">
                  <a:tint val="37000"/>
                  <a:satMod val="300000"/>
                </a:srgbClr>
              </a:gs>
              <a:gs pos="100000">
                <a:srgbClr val="6F99D7">
                  <a:tint val="15000"/>
                  <a:satMod val="350000"/>
                </a:srgbClr>
              </a:gs>
            </a:gsLst>
            <a:lin ang="16200000" scaled="1"/>
          </a:gradFill>
          <a:ln w="9525" cap="flat" cmpd="sng" algn="ctr">
            <a:solidFill>
              <a:srgbClr val="6F99D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000000"/>
                </a:solidFill>
                <a:latin typeface="Calibri"/>
              </a:rPr>
              <a:t>2</a:t>
            </a: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115" name="Hình Bầu dục 82">
            <a:extLst>
              <a:ext uri="{FF2B5EF4-FFF2-40B4-BE49-F238E27FC236}">
                <a16:creationId xmlns:a16="http://schemas.microsoft.com/office/drawing/2014/main" id="{4B857A90-C567-5110-03FC-B1B5EC905F2A}"/>
              </a:ext>
            </a:extLst>
          </p:cNvPr>
          <p:cNvSpPr/>
          <p:nvPr/>
        </p:nvSpPr>
        <p:spPr>
          <a:xfrm>
            <a:off x="2350408" y="3530732"/>
            <a:ext cx="201909" cy="201909"/>
          </a:xfrm>
          <a:prstGeom prst="ellipse">
            <a:avLst/>
          </a:prstGeom>
          <a:gradFill rotWithShape="1">
            <a:gsLst>
              <a:gs pos="0">
                <a:srgbClr val="6F99D7">
                  <a:tint val="50000"/>
                  <a:satMod val="300000"/>
                </a:srgbClr>
              </a:gs>
              <a:gs pos="35000">
                <a:srgbClr val="6F99D7">
                  <a:tint val="37000"/>
                  <a:satMod val="300000"/>
                </a:srgbClr>
              </a:gs>
              <a:gs pos="100000">
                <a:srgbClr val="6F99D7">
                  <a:tint val="15000"/>
                  <a:satMod val="350000"/>
                </a:srgbClr>
              </a:gs>
            </a:gsLst>
            <a:lin ang="16200000" scaled="1"/>
          </a:gradFill>
          <a:ln w="9525" cap="flat" cmpd="sng" algn="ctr">
            <a:solidFill>
              <a:srgbClr val="6F99D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000000"/>
                </a:solidFill>
                <a:latin typeface="Calibri"/>
              </a:rPr>
              <a:t>9</a:t>
            </a: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116" name="Hình Bầu dục 86">
            <a:extLst>
              <a:ext uri="{FF2B5EF4-FFF2-40B4-BE49-F238E27FC236}">
                <a16:creationId xmlns:a16="http://schemas.microsoft.com/office/drawing/2014/main" id="{13D8CE8D-6CD4-FB16-BBDE-456BD1FABB18}"/>
              </a:ext>
            </a:extLst>
          </p:cNvPr>
          <p:cNvSpPr/>
          <p:nvPr/>
        </p:nvSpPr>
        <p:spPr>
          <a:xfrm>
            <a:off x="2347862" y="4967086"/>
            <a:ext cx="201909" cy="201909"/>
          </a:xfrm>
          <a:prstGeom prst="ellipse">
            <a:avLst/>
          </a:prstGeom>
          <a:gradFill rotWithShape="1">
            <a:gsLst>
              <a:gs pos="0">
                <a:srgbClr val="6F99D7">
                  <a:tint val="50000"/>
                  <a:satMod val="300000"/>
                </a:srgbClr>
              </a:gs>
              <a:gs pos="35000">
                <a:srgbClr val="6F99D7">
                  <a:tint val="37000"/>
                  <a:satMod val="300000"/>
                </a:srgbClr>
              </a:gs>
              <a:gs pos="100000">
                <a:srgbClr val="6F99D7">
                  <a:tint val="15000"/>
                  <a:satMod val="350000"/>
                </a:srgbClr>
              </a:gs>
            </a:gsLst>
            <a:lin ang="16200000" scaled="1"/>
          </a:gradFill>
          <a:ln w="9525" cap="flat" cmpd="sng" algn="ctr">
            <a:solidFill>
              <a:srgbClr val="6F99D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000000"/>
                </a:solidFill>
                <a:latin typeface="Calibri"/>
              </a:rPr>
              <a:t>8</a:t>
            </a: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118" name="Hình Bầu dục 92">
            <a:extLst>
              <a:ext uri="{FF2B5EF4-FFF2-40B4-BE49-F238E27FC236}">
                <a16:creationId xmlns:a16="http://schemas.microsoft.com/office/drawing/2014/main" id="{1B7C4024-A973-742C-DABE-7560EF6FA56D}"/>
              </a:ext>
            </a:extLst>
          </p:cNvPr>
          <p:cNvSpPr/>
          <p:nvPr/>
        </p:nvSpPr>
        <p:spPr>
          <a:xfrm>
            <a:off x="5038465" y="1328769"/>
            <a:ext cx="201909" cy="201909"/>
          </a:xfrm>
          <a:prstGeom prst="ellipse">
            <a:avLst/>
          </a:prstGeom>
          <a:gradFill rotWithShape="1">
            <a:gsLst>
              <a:gs pos="0">
                <a:srgbClr val="6F99D7">
                  <a:tint val="50000"/>
                  <a:satMod val="300000"/>
                </a:srgbClr>
              </a:gs>
              <a:gs pos="35000">
                <a:srgbClr val="6F99D7">
                  <a:tint val="37000"/>
                  <a:satMod val="300000"/>
                </a:srgbClr>
              </a:gs>
              <a:gs pos="100000">
                <a:srgbClr val="6F99D7">
                  <a:tint val="15000"/>
                  <a:satMod val="350000"/>
                </a:srgbClr>
              </a:gs>
            </a:gsLst>
            <a:lin ang="16200000" scaled="1"/>
          </a:gradFill>
          <a:ln w="9525" cap="flat" cmpd="sng" algn="ctr">
            <a:solidFill>
              <a:srgbClr val="6F99D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000000"/>
                </a:solidFill>
                <a:latin typeface="Calibri"/>
              </a:rPr>
              <a:t>3</a:t>
            </a: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pic>
        <p:nvPicPr>
          <p:cNvPr id="119" name="Hình ảnh 93">
            <a:extLst>
              <a:ext uri="{FF2B5EF4-FFF2-40B4-BE49-F238E27FC236}">
                <a16:creationId xmlns:a16="http://schemas.microsoft.com/office/drawing/2014/main" id="{ECBD25A2-7024-6DC8-889D-7B475A58EC98}"/>
              </a:ext>
            </a:extLst>
          </p:cNvPr>
          <p:cNvPicPr>
            <a:picLocks noChangeAspect="1"/>
          </p:cNvPicPr>
          <p:nvPr/>
        </p:nvPicPr>
        <p:blipFill>
          <a:blip r:embed="rId4"/>
          <a:stretch>
            <a:fillRect/>
          </a:stretch>
        </p:blipFill>
        <p:spPr>
          <a:xfrm>
            <a:off x="8718527" y="1752989"/>
            <a:ext cx="1106333" cy="959505"/>
          </a:xfrm>
          <a:prstGeom prst="rect">
            <a:avLst/>
          </a:prstGeom>
        </p:spPr>
      </p:pic>
      <p:sp>
        <p:nvSpPr>
          <p:cNvPr id="120" name="Hình Bầu dục 101">
            <a:extLst>
              <a:ext uri="{FF2B5EF4-FFF2-40B4-BE49-F238E27FC236}">
                <a16:creationId xmlns:a16="http://schemas.microsoft.com/office/drawing/2014/main" id="{E6A957A0-20FF-A510-DCFB-0DFE27DB6056}"/>
              </a:ext>
            </a:extLst>
          </p:cNvPr>
          <p:cNvSpPr/>
          <p:nvPr/>
        </p:nvSpPr>
        <p:spPr>
          <a:xfrm>
            <a:off x="5084785" y="5373110"/>
            <a:ext cx="201909" cy="201909"/>
          </a:xfrm>
          <a:prstGeom prst="ellipse">
            <a:avLst/>
          </a:prstGeom>
          <a:gradFill rotWithShape="1">
            <a:gsLst>
              <a:gs pos="0">
                <a:srgbClr val="6F99D7">
                  <a:tint val="50000"/>
                  <a:satMod val="300000"/>
                </a:srgbClr>
              </a:gs>
              <a:gs pos="35000">
                <a:srgbClr val="6F99D7">
                  <a:tint val="37000"/>
                  <a:satMod val="300000"/>
                </a:srgbClr>
              </a:gs>
              <a:gs pos="100000">
                <a:srgbClr val="6F99D7">
                  <a:tint val="15000"/>
                  <a:satMod val="350000"/>
                </a:srgbClr>
              </a:gs>
            </a:gsLst>
            <a:lin ang="16200000" scaled="1"/>
          </a:gradFill>
          <a:ln w="9525" cap="flat" cmpd="sng" algn="ctr">
            <a:solidFill>
              <a:srgbClr val="6F99D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000000"/>
                </a:solidFill>
                <a:latin typeface="Calibri"/>
              </a:rPr>
              <a:t>7</a:t>
            </a: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122" name="Hình Bầu dục 105">
            <a:extLst>
              <a:ext uri="{FF2B5EF4-FFF2-40B4-BE49-F238E27FC236}">
                <a16:creationId xmlns:a16="http://schemas.microsoft.com/office/drawing/2014/main" id="{CBED6D7B-12EF-EC3D-C446-2283DD1C5306}"/>
              </a:ext>
            </a:extLst>
          </p:cNvPr>
          <p:cNvSpPr/>
          <p:nvPr/>
        </p:nvSpPr>
        <p:spPr>
          <a:xfrm>
            <a:off x="9824860" y="2103422"/>
            <a:ext cx="201909" cy="201909"/>
          </a:xfrm>
          <a:prstGeom prst="ellipse">
            <a:avLst/>
          </a:prstGeom>
          <a:gradFill rotWithShape="1">
            <a:gsLst>
              <a:gs pos="0">
                <a:srgbClr val="6F99D7">
                  <a:tint val="50000"/>
                  <a:satMod val="300000"/>
                </a:srgbClr>
              </a:gs>
              <a:gs pos="35000">
                <a:srgbClr val="6F99D7">
                  <a:tint val="37000"/>
                  <a:satMod val="300000"/>
                </a:srgbClr>
              </a:gs>
              <a:gs pos="100000">
                <a:srgbClr val="6F99D7">
                  <a:tint val="15000"/>
                  <a:satMod val="350000"/>
                </a:srgbClr>
              </a:gs>
            </a:gsLst>
            <a:lin ang="16200000" scaled="1"/>
          </a:gradFill>
          <a:ln w="9525" cap="flat" cmpd="sng" algn="ctr">
            <a:solidFill>
              <a:srgbClr val="6F99D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000000"/>
                </a:solidFill>
                <a:latin typeface="Calibri"/>
              </a:rPr>
              <a:t>4</a:t>
            </a: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123" name="Hình Bầu dục 107">
            <a:extLst>
              <a:ext uri="{FF2B5EF4-FFF2-40B4-BE49-F238E27FC236}">
                <a16:creationId xmlns:a16="http://schemas.microsoft.com/office/drawing/2014/main" id="{A4177FCE-90B1-9D6A-B713-6C9FD73EC7B6}"/>
              </a:ext>
            </a:extLst>
          </p:cNvPr>
          <p:cNvSpPr/>
          <p:nvPr/>
        </p:nvSpPr>
        <p:spPr>
          <a:xfrm>
            <a:off x="8398426" y="3522956"/>
            <a:ext cx="201909" cy="201909"/>
          </a:xfrm>
          <a:prstGeom prst="ellipse">
            <a:avLst/>
          </a:prstGeom>
          <a:gradFill rotWithShape="1">
            <a:gsLst>
              <a:gs pos="0">
                <a:srgbClr val="6F99D7">
                  <a:tint val="50000"/>
                  <a:satMod val="300000"/>
                </a:srgbClr>
              </a:gs>
              <a:gs pos="35000">
                <a:srgbClr val="6F99D7">
                  <a:tint val="37000"/>
                  <a:satMod val="300000"/>
                </a:srgbClr>
              </a:gs>
              <a:gs pos="100000">
                <a:srgbClr val="6F99D7">
                  <a:tint val="15000"/>
                  <a:satMod val="350000"/>
                </a:srgbClr>
              </a:gs>
            </a:gsLst>
            <a:lin ang="16200000" scaled="1"/>
          </a:gradFill>
          <a:ln w="9525" cap="flat" cmpd="sng" algn="ctr">
            <a:solidFill>
              <a:srgbClr val="6F99D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000000"/>
                </a:solidFill>
                <a:latin typeface="Calibri"/>
              </a:rPr>
              <a:t>5</a:t>
            </a: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pic>
        <p:nvPicPr>
          <p:cNvPr id="124" name="Hình ảnh 103">
            <a:extLst>
              <a:ext uri="{FF2B5EF4-FFF2-40B4-BE49-F238E27FC236}">
                <a16:creationId xmlns:a16="http://schemas.microsoft.com/office/drawing/2014/main" id="{12E23996-7E68-4472-9B61-F81D4CF7A4C7}"/>
              </a:ext>
            </a:extLst>
          </p:cNvPr>
          <p:cNvPicPr>
            <a:picLocks noChangeAspect="1"/>
          </p:cNvPicPr>
          <p:nvPr/>
        </p:nvPicPr>
        <p:blipFill>
          <a:blip r:embed="rId5"/>
          <a:stretch>
            <a:fillRect/>
          </a:stretch>
        </p:blipFill>
        <p:spPr>
          <a:xfrm>
            <a:off x="8752224" y="3075257"/>
            <a:ext cx="1038938" cy="1097306"/>
          </a:xfrm>
          <a:prstGeom prst="rect">
            <a:avLst/>
          </a:prstGeom>
        </p:spPr>
      </p:pic>
      <p:sp>
        <p:nvSpPr>
          <p:cNvPr id="125" name="Hình Bầu dục 111">
            <a:extLst>
              <a:ext uri="{FF2B5EF4-FFF2-40B4-BE49-F238E27FC236}">
                <a16:creationId xmlns:a16="http://schemas.microsoft.com/office/drawing/2014/main" id="{1B18493F-60B7-294F-FAC0-59FE27EAAEC2}"/>
              </a:ext>
            </a:extLst>
          </p:cNvPr>
          <p:cNvSpPr/>
          <p:nvPr/>
        </p:nvSpPr>
        <p:spPr>
          <a:xfrm>
            <a:off x="9868426" y="4960395"/>
            <a:ext cx="201909" cy="201909"/>
          </a:xfrm>
          <a:prstGeom prst="ellipse">
            <a:avLst/>
          </a:prstGeom>
          <a:gradFill rotWithShape="1">
            <a:gsLst>
              <a:gs pos="0">
                <a:srgbClr val="6F99D7">
                  <a:tint val="50000"/>
                  <a:satMod val="300000"/>
                </a:srgbClr>
              </a:gs>
              <a:gs pos="35000">
                <a:srgbClr val="6F99D7">
                  <a:tint val="37000"/>
                  <a:satMod val="300000"/>
                </a:srgbClr>
              </a:gs>
              <a:gs pos="100000">
                <a:srgbClr val="6F99D7">
                  <a:tint val="15000"/>
                  <a:satMod val="350000"/>
                </a:srgbClr>
              </a:gs>
            </a:gsLst>
            <a:lin ang="16200000" scaled="1"/>
          </a:gradFill>
          <a:ln w="9525" cap="flat" cmpd="sng" algn="ctr">
            <a:solidFill>
              <a:srgbClr val="6F99D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000000"/>
                </a:solidFill>
                <a:latin typeface="Calibri"/>
              </a:rPr>
              <a:t>6</a:t>
            </a: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pic>
        <p:nvPicPr>
          <p:cNvPr id="126" name="Picture 125">
            <a:extLst>
              <a:ext uri="{FF2B5EF4-FFF2-40B4-BE49-F238E27FC236}">
                <a16:creationId xmlns:a16="http://schemas.microsoft.com/office/drawing/2014/main" id="{66E561C9-2C04-6F96-AF52-8866391A5561}"/>
              </a:ext>
            </a:extLst>
          </p:cNvPr>
          <p:cNvPicPr>
            <a:picLocks noChangeAspect="1"/>
          </p:cNvPicPr>
          <p:nvPr/>
        </p:nvPicPr>
        <p:blipFill>
          <a:blip r:embed="rId6"/>
          <a:stretch>
            <a:fillRect/>
          </a:stretch>
        </p:blipFill>
        <p:spPr>
          <a:xfrm>
            <a:off x="5562234" y="1234129"/>
            <a:ext cx="451782" cy="495471"/>
          </a:xfrm>
          <a:prstGeom prst="rect">
            <a:avLst/>
          </a:prstGeom>
        </p:spPr>
      </p:pic>
      <p:pic>
        <p:nvPicPr>
          <p:cNvPr id="127" name="Picture 126">
            <a:extLst>
              <a:ext uri="{FF2B5EF4-FFF2-40B4-BE49-F238E27FC236}">
                <a16:creationId xmlns:a16="http://schemas.microsoft.com/office/drawing/2014/main" id="{0767BD6D-736A-B2A1-FC9E-B3F0A8B4CCA6}"/>
              </a:ext>
            </a:extLst>
          </p:cNvPr>
          <p:cNvPicPr>
            <a:picLocks noChangeAspect="1"/>
          </p:cNvPicPr>
          <p:nvPr/>
        </p:nvPicPr>
        <p:blipFill>
          <a:blip r:embed="rId7"/>
          <a:stretch>
            <a:fillRect/>
          </a:stretch>
        </p:blipFill>
        <p:spPr>
          <a:xfrm>
            <a:off x="6350904" y="1268611"/>
            <a:ext cx="515428" cy="484378"/>
          </a:xfrm>
          <a:prstGeom prst="rect">
            <a:avLst/>
          </a:prstGeom>
        </p:spPr>
      </p:pic>
      <p:pic>
        <p:nvPicPr>
          <p:cNvPr id="135" name="Picture 134">
            <a:extLst>
              <a:ext uri="{FF2B5EF4-FFF2-40B4-BE49-F238E27FC236}">
                <a16:creationId xmlns:a16="http://schemas.microsoft.com/office/drawing/2014/main" id="{E7AE6FE6-B836-C73A-AAAB-16A3B5E0CFCE}"/>
              </a:ext>
            </a:extLst>
          </p:cNvPr>
          <p:cNvPicPr>
            <a:picLocks noChangeAspect="1"/>
          </p:cNvPicPr>
          <p:nvPr/>
        </p:nvPicPr>
        <p:blipFill>
          <a:blip r:embed="rId8"/>
          <a:stretch>
            <a:fillRect/>
          </a:stretch>
        </p:blipFill>
        <p:spPr>
          <a:xfrm>
            <a:off x="8617216" y="4640095"/>
            <a:ext cx="1207644" cy="867369"/>
          </a:xfrm>
          <a:prstGeom prst="rect">
            <a:avLst/>
          </a:prstGeom>
        </p:spPr>
      </p:pic>
      <p:pic>
        <p:nvPicPr>
          <p:cNvPr id="136" name="Hình ảnh 30" descr="A close-up of a cable&#10;&#10;Description automatically generated with low confidence">
            <a:extLst>
              <a:ext uri="{FF2B5EF4-FFF2-40B4-BE49-F238E27FC236}">
                <a16:creationId xmlns:a16="http://schemas.microsoft.com/office/drawing/2014/main" id="{6274FDE7-7445-1B84-316E-9D672C986D40}"/>
              </a:ext>
            </a:extLst>
          </p:cNvPr>
          <p:cNvPicPr>
            <a:picLocks noChangeAspect="1"/>
          </p:cNvPicPr>
          <p:nvPr/>
        </p:nvPicPr>
        <p:blipFill>
          <a:blip r:embed="rId9"/>
          <a:stretch>
            <a:fillRect/>
          </a:stretch>
        </p:blipFill>
        <p:spPr>
          <a:xfrm>
            <a:off x="2563969" y="4640095"/>
            <a:ext cx="1270560" cy="979188"/>
          </a:xfrm>
          <a:prstGeom prst="rect">
            <a:avLst/>
          </a:prstGeom>
        </p:spPr>
      </p:pic>
      <p:pic>
        <p:nvPicPr>
          <p:cNvPr id="137" name="Picture 136" descr="Map&#10;&#10;Description automatically generated">
            <a:extLst>
              <a:ext uri="{FF2B5EF4-FFF2-40B4-BE49-F238E27FC236}">
                <a16:creationId xmlns:a16="http://schemas.microsoft.com/office/drawing/2014/main" id="{103A711A-29FE-F1BD-C217-AF2C5CB554DC}"/>
              </a:ext>
            </a:extLst>
          </p:cNvPr>
          <p:cNvPicPr>
            <a:picLocks noChangeAspect="1"/>
          </p:cNvPicPr>
          <p:nvPr/>
        </p:nvPicPr>
        <p:blipFill>
          <a:blip r:embed="rId10"/>
          <a:stretch>
            <a:fillRect/>
          </a:stretch>
        </p:blipFill>
        <p:spPr>
          <a:xfrm>
            <a:off x="5541142" y="5122780"/>
            <a:ext cx="1533229" cy="812905"/>
          </a:xfrm>
          <a:prstGeom prst="rect">
            <a:avLst/>
          </a:prstGeom>
        </p:spPr>
      </p:pic>
      <p:pic>
        <p:nvPicPr>
          <p:cNvPr id="139" name="Picture 138">
            <a:extLst>
              <a:ext uri="{FF2B5EF4-FFF2-40B4-BE49-F238E27FC236}">
                <a16:creationId xmlns:a16="http://schemas.microsoft.com/office/drawing/2014/main" id="{28D76528-453A-DAA3-4E4E-2E5D3E058DE1}"/>
              </a:ext>
            </a:extLst>
          </p:cNvPr>
          <p:cNvPicPr>
            <a:picLocks noChangeAspect="1"/>
          </p:cNvPicPr>
          <p:nvPr/>
        </p:nvPicPr>
        <p:blipFill>
          <a:blip r:embed="rId11"/>
          <a:stretch>
            <a:fillRect/>
          </a:stretch>
        </p:blipFill>
        <p:spPr>
          <a:xfrm>
            <a:off x="2590764" y="3252943"/>
            <a:ext cx="1175631" cy="781702"/>
          </a:xfrm>
          <a:prstGeom prst="rect">
            <a:avLst/>
          </a:prstGeom>
        </p:spPr>
      </p:pic>
    </p:spTree>
    <p:extLst>
      <p:ext uri="{BB962C8B-B14F-4D97-AF65-F5344CB8AC3E}">
        <p14:creationId xmlns:p14="http://schemas.microsoft.com/office/powerpoint/2010/main" val="3428660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pic>
        <p:nvPicPr>
          <p:cNvPr id="3" name="Picture 2" descr="Diagram&#10;&#10;Description automatically generated">
            <a:extLst>
              <a:ext uri="{FF2B5EF4-FFF2-40B4-BE49-F238E27FC236}">
                <a16:creationId xmlns:a16="http://schemas.microsoft.com/office/drawing/2014/main" id="{AD5793B4-C6F3-B583-D717-063AF8BF46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7711" y="1379361"/>
            <a:ext cx="9058838" cy="4836613"/>
          </a:xfrm>
          <a:prstGeom prst="rect">
            <a:avLst/>
          </a:prstGeom>
          <a:noFill/>
          <a:ln>
            <a:noFill/>
          </a:ln>
        </p:spPr>
      </p:pic>
      <p:sp>
        <p:nvSpPr>
          <p:cNvPr id="4" name="TextBox 3">
            <a:extLst>
              <a:ext uri="{FF2B5EF4-FFF2-40B4-BE49-F238E27FC236}">
                <a16:creationId xmlns:a16="http://schemas.microsoft.com/office/drawing/2014/main" id="{87846BC8-17BD-6945-7AC7-9B4236F99F0A}"/>
              </a:ext>
            </a:extLst>
          </p:cNvPr>
          <p:cNvSpPr txBox="1"/>
          <p:nvPr/>
        </p:nvSpPr>
        <p:spPr>
          <a:xfrm>
            <a:off x="1066372" y="1010029"/>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Các kết nối phần cứng trong thiết bị</a:t>
            </a:r>
            <a:endParaRPr lang="vi-VN" sz="2400" i="1"/>
          </a:p>
        </p:txBody>
      </p:sp>
    </p:spTree>
    <p:extLst>
      <p:ext uri="{BB962C8B-B14F-4D97-AF65-F5344CB8AC3E}">
        <p14:creationId xmlns:p14="http://schemas.microsoft.com/office/powerpoint/2010/main" val="4200726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sp>
        <p:nvSpPr>
          <p:cNvPr id="5" name="TextBox 4">
            <a:extLst>
              <a:ext uri="{FF2B5EF4-FFF2-40B4-BE49-F238E27FC236}">
                <a16:creationId xmlns:a16="http://schemas.microsoft.com/office/drawing/2014/main" id="{A041D88E-4C31-DA28-B3FC-C97859B2167E}"/>
              </a:ext>
            </a:extLst>
          </p:cNvPr>
          <p:cNvSpPr txBox="1"/>
          <p:nvPr/>
        </p:nvSpPr>
        <p:spPr>
          <a:xfrm>
            <a:off x="1066372" y="1010029"/>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Mạch nguyên lí tổng thể thiết bị</a:t>
            </a:r>
            <a:endParaRPr lang="vi-VN" sz="2400" i="1"/>
          </a:p>
        </p:txBody>
      </p:sp>
      <p:pic>
        <p:nvPicPr>
          <p:cNvPr id="6" name="Picture 5" descr="Diagram&#10;&#10;Description automatically generated">
            <a:extLst>
              <a:ext uri="{FF2B5EF4-FFF2-40B4-BE49-F238E27FC236}">
                <a16:creationId xmlns:a16="http://schemas.microsoft.com/office/drawing/2014/main" id="{30B0B659-7AF8-FB45-6CF3-B50F12E71B44}"/>
              </a:ext>
            </a:extLst>
          </p:cNvPr>
          <p:cNvPicPr>
            <a:picLocks noChangeAspect="1"/>
          </p:cNvPicPr>
          <p:nvPr/>
        </p:nvPicPr>
        <p:blipFill>
          <a:blip r:embed="rId3"/>
          <a:stretch>
            <a:fillRect/>
          </a:stretch>
        </p:blipFill>
        <p:spPr>
          <a:xfrm>
            <a:off x="714753" y="1933082"/>
            <a:ext cx="10762493" cy="4124645"/>
          </a:xfrm>
          <a:prstGeom prst="rect">
            <a:avLst/>
          </a:prstGeom>
        </p:spPr>
      </p:pic>
    </p:spTree>
    <p:extLst>
      <p:ext uri="{BB962C8B-B14F-4D97-AF65-F5344CB8AC3E}">
        <p14:creationId xmlns:p14="http://schemas.microsoft.com/office/powerpoint/2010/main" val="3784724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sz="3200"/>
              <a:t>2. Phân tích và thiết kế</a:t>
            </a:r>
          </a:p>
        </p:txBody>
      </p:sp>
      <p:pic>
        <p:nvPicPr>
          <p:cNvPr id="3" name="Picture 2" descr="Diagram&#10;&#10;Description automatically generated">
            <a:extLst>
              <a:ext uri="{FF2B5EF4-FFF2-40B4-BE49-F238E27FC236}">
                <a16:creationId xmlns:a16="http://schemas.microsoft.com/office/drawing/2014/main" id="{A5077A71-B3E2-0638-6699-95EF4458502A}"/>
              </a:ext>
            </a:extLst>
          </p:cNvPr>
          <p:cNvPicPr>
            <a:picLocks noChangeAspect="1"/>
          </p:cNvPicPr>
          <p:nvPr/>
        </p:nvPicPr>
        <p:blipFill>
          <a:blip r:embed="rId3"/>
          <a:stretch>
            <a:fillRect/>
          </a:stretch>
        </p:blipFill>
        <p:spPr>
          <a:xfrm>
            <a:off x="1067093" y="1544226"/>
            <a:ext cx="3889500" cy="2495556"/>
          </a:xfrm>
          <a:prstGeom prst="rect">
            <a:avLst/>
          </a:prstGeom>
        </p:spPr>
      </p:pic>
      <p:sp>
        <p:nvSpPr>
          <p:cNvPr id="4" name="TextBox 3">
            <a:extLst>
              <a:ext uri="{FF2B5EF4-FFF2-40B4-BE49-F238E27FC236}">
                <a16:creationId xmlns:a16="http://schemas.microsoft.com/office/drawing/2014/main" id="{12E0B913-3645-5106-8F32-AC416965B315}"/>
              </a:ext>
            </a:extLst>
          </p:cNvPr>
          <p:cNvSpPr txBox="1"/>
          <p:nvPr/>
        </p:nvSpPr>
        <p:spPr>
          <a:xfrm>
            <a:off x="1466722" y="885948"/>
            <a:ext cx="5330758" cy="461665"/>
          </a:xfrm>
          <a:prstGeom prst="rect">
            <a:avLst/>
          </a:prstGeom>
          <a:noFill/>
        </p:spPr>
        <p:txBody>
          <a:bodyPr wrap="square" rtlCol="0">
            <a:spAutoFit/>
          </a:bodyPr>
          <a:lstStyle/>
          <a:p>
            <a:pPr marL="285750" indent="-285750">
              <a:buFont typeface="Arial" panose="020B0604020202020204" pitchFamily="34" charset="0"/>
              <a:buChar char="•"/>
            </a:pPr>
            <a:r>
              <a:rPr lang="en-US" sz="2400" i="1"/>
              <a:t>Thiết kế khối nguồn</a:t>
            </a:r>
            <a:endParaRPr lang="vi-VN" sz="2400" i="1"/>
          </a:p>
        </p:txBody>
      </p:sp>
      <p:pic>
        <p:nvPicPr>
          <p:cNvPr id="5" name="Picture 4" descr="Diagram, schematic&#10;&#10;Description automatically generated">
            <a:extLst>
              <a:ext uri="{FF2B5EF4-FFF2-40B4-BE49-F238E27FC236}">
                <a16:creationId xmlns:a16="http://schemas.microsoft.com/office/drawing/2014/main" id="{ECFE1BFD-543D-83E0-BABD-C6DD41F326D8}"/>
              </a:ext>
            </a:extLst>
          </p:cNvPr>
          <p:cNvPicPr>
            <a:picLocks noChangeAspect="1"/>
          </p:cNvPicPr>
          <p:nvPr/>
        </p:nvPicPr>
        <p:blipFill>
          <a:blip r:embed="rId4"/>
          <a:stretch>
            <a:fillRect/>
          </a:stretch>
        </p:blipFill>
        <p:spPr>
          <a:xfrm>
            <a:off x="7320250" y="1836396"/>
            <a:ext cx="4253937" cy="2003213"/>
          </a:xfrm>
          <a:prstGeom prst="rect">
            <a:avLst/>
          </a:prstGeom>
        </p:spPr>
      </p:pic>
      <p:sp>
        <p:nvSpPr>
          <p:cNvPr id="6" name="Arrow: Curved Right 5">
            <a:extLst>
              <a:ext uri="{FF2B5EF4-FFF2-40B4-BE49-F238E27FC236}">
                <a16:creationId xmlns:a16="http://schemas.microsoft.com/office/drawing/2014/main" id="{2A085E1B-9E8C-2C91-B02F-B22DB7C66F33}"/>
              </a:ext>
            </a:extLst>
          </p:cNvPr>
          <p:cNvSpPr/>
          <p:nvPr/>
        </p:nvSpPr>
        <p:spPr>
          <a:xfrm>
            <a:off x="617813" y="2991148"/>
            <a:ext cx="533401" cy="1236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9FAC4FFE-90F6-F092-CEDF-1D776A427EFA}"/>
              </a:ext>
            </a:extLst>
          </p:cNvPr>
          <p:cNvSpPr/>
          <p:nvPr/>
        </p:nvSpPr>
        <p:spPr>
          <a:xfrm>
            <a:off x="1296640" y="3990013"/>
            <a:ext cx="3564482"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15B1ED52-B04E-4A1C-2AEA-9E0B13C0FE81}"/>
              </a:ext>
            </a:extLst>
          </p:cNvPr>
          <p:cNvSpPr txBox="1"/>
          <p:nvPr/>
        </p:nvSpPr>
        <p:spPr>
          <a:xfrm>
            <a:off x="1522913" y="4039781"/>
            <a:ext cx="3338209" cy="369332"/>
          </a:xfrm>
          <a:prstGeom prst="rect">
            <a:avLst/>
          </a:prstGeom>
          <a:noFill/>
        </p:spPr>
        <p:txBody>
          <a:bodyPr wrap="square" rtlCol="0">
            <a:spAutoFit/>
          </a:bodyPr>
          <a:lstStyle/>
          <a:p>
            <a:r>
              <a:rPr lang="en-US"/>
              <a:t>Mạch hạ áp 3.3V cấp cho STM32</a:t>
            </a:r>
          </a:p>
        </p:txBody>
      </p:sp>
      <p:sp>
        <p:nvSpPr>
          <p:cNvPr id="10" name="Arrow: Chevron 9">
            <a:extLst>
              <a:ext uri="{FF2B5EF4-FFF2-40B4-BE49-F238E27FC236}">
                <a16:creationId xmlns:a16="http://schemas.microsoft.com/office/drawing/2014/main" id="{E4D36CBE-5E9C-D497-DE74-B4689676BF30}"/>
              </a:ext>
            </a:extLst>
          </p:cNvPr>
          <p:cNvSpPr/>
          <p:nvPr/>
        </p:nvSpPr>
        <p:spPr>
          <a:xfrm>
            <a:off x="7629900" y="4012205"/>
            <a:ext cx="3866268"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F0075C95-CFDD-F2A6-2E6F-F207CBB2467F}"/>
              </a:ext>
            </a:extLst>
          </p:cNvPr>
          <p:cNvSpPr txBox="1"/>
          <p:nvPr/>
        </p:nvSpPr>
        <p:spPr>
          <a:xfrm>
            <a:off x="7856174" y="4061973"/>
            <a:ext cx="3564482" cy="369332"/>
          </a:xfrm>
          <a:prstGeom prst="rect">
            <a:avLst/>
          </a:prstGeom>
          <a:noFill/>
        </p:spPr>
        <p:txBody>
          <a:bodyPr wrap="square" rtlCol="0">
            <a:spAutoFit/>
          </a:bodyPr>
          <a:lstStyle/>
          <a:p>
            <a:r>
              <a:rPr lang="en-US"/>
              <a:t>Mạch hạ áp xuống 3.3V cấp cho GPS</a:t>
            </a:r>
          </a:p>
        </p:txBody>
      </p:sp>
      <p:sp>
        <p:nvSpPr>
          <p:cNvPr id="12" name="Arrow: Curved Right 11">
            <a:extLst>
              <a:ext uri="{FF2B5EF4-FFF2-40B4-BE49-F238E27FC236}">
                <a16:creationId xmlns:a16="http://schemas.microsoft.com/office/drawing/2014/main" id="{222F3A37-1C1D-B324-70B5-7F89795A3749}"/>
              </a:ext>
            </a:extLst>
          </p:cNvPr>
          <p:cNvSpPr/>
          <p:nvPr/>
        </p:nvSpPr>
        <p:spPr>
          <a:xfrm>
            <a:off x="6797480" y="3034999"/>
            <a:ext cx="533401" cy="1236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descr="Logo, icon&#10;&#10;Description automatically generated">
            <a:extLst>
              <a:ext uri="{FF2B5EF4-FFF2-40B4-BE49-F238E27FC236}">
                <a16:creationId xmlns:a16="http://schemas.microsoft.com/office/drawing/2014/main" id="{0CEC66F8-D04D-9074-5027-22D881CDCF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8944" y="4948559"/>
            <a:ext cx="788407" cy="788407"/>
          </a:xfrm>
          <a:prstGeom prst="rect">
            <a:avLst/>
          </a:prstGeom>
        </p:spPr>
      </p:pic>
      <p:sp>
        <p:nvSpPr>
          <p:cNvPr id="15" name="Arrow: Chevron 14">
            <a:extLst>
              <a:ext uri="{FF2B5EF4-FFF2-40B4-BE49-F238E27FC236}">
                <a16:creationId xmlns:a16="http://schemas.microsoft.com/office/drawing/2014/main" id="{888FC127-1727-AD8D-ACAA-79D6B3D46765}"/>
              </a:ext>
            </a:extLst>
          </p:cNvPr>
          <p:cNvSpPr/>
          <p:nvPr/>
        </p:nvSpPr>
        <p:spPr>
          <a:xfrm>
            <a:off x="3968258" y="5130009"/>
            <a:ext cx="3338209"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2E6948C9-334F-83AE-78A9-F2C6B6F79107}"/>
              </a:ext>
            </a:extLst>
          </p:cNvPr>
          <p:cNvSpPr txBox="1"/>
          <p:nvPr/>
        </p:nvSpPr>
        <p:spPr>
          <a:xfrm>
            <a:off x="4194532" y="5179777"/>
            <a:ext cx="3564482" cy="369332"/>
          </a:xfrm>
          <a:prstGeom prst="rect">
            <a:avLst/>
          </a:prstGeom>
          <a:noFill/>
        </p:spPr>
        <p:txBody>
          <a:bodyPr wrap="square" rtlCol="0">
            <a:spAutoFit/>
          </a:bodyPr>
          <a:lstStyle/>
          <a:p>
            <a:r>
              <a:rPr lang="en-US"/>
              <a:t>Cấp điện áp trực tiếp cho SIM</a:t>
            </a:r>
          </a:p>
        </p:txBody>
      </p:sp>
      <p:sp>
        <p:nvSpPr>
          <p:cNvPr id="17" name="Arrow: Right 16">
            <a:extLst>
              <a:ext uri="{FF2B5EF4-FFF2-40B4-BE49-F238E27FC236}">
                <a16:creationId xmlns:a16="http://schemas.microsoft.com/office/drawing/2014/main" id="{C2596E44-0402-B6EE-456B-742E3EFDB0B7}"/>
              </a:ext>
            </a:extLst>
          </p:cNvPr>
          <p:cNvSpPr/>
          <p:nvPr/>
        </p:nvSpPr>
        <p:spPr>
          <a:xfrm>
            <a:off x="2579033" y="5327537"/>
            <a:ext cx="1389225" cy="102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extBox 17">
            <a:extLst>
              <a:ext uri="{FF2B5EF4-FFF2-40B4-BE49-F238E27FC236}">
                <a16:creationId xmlns:a16="http://schemas.microsoft.com/office/drawing/2014/main" id="{519FFE4F-8560-EC97-34B1-E9AD3EC7D53C}"/>
              </a:ext>
            </a:extLst>
          </p:cNvPr>
          <p:cNvSpPr txBox="1"/>
          <p:nvPr/>
        </p:nvSpPr>
        <p:spPr>
          <a:xfrm>
            <a:off x="1676364" y="5736966"/>
            <a:ext cx="1389225" cy="369332"/>
          </a:xfrm>
          <a:prstGeom prst="rect">
            <a:avLst/>
          </a:prstGeom>
          <a:noFill/>
        </p:spPr>
        <p:txBody>
          <a:bodyPr wrap="square" rtlCol="0">
            <a:spAutoFit/>
          </a:bodyPr>
          <a:lstStyle/>
          <a:p>
            <a:r>
              <a:rPr lang="en-US"/>
              <a:t>Pin Lithium</a:t>
            </a:r>
            <a:endParaRPr lang="vi-VN"/>
          </a:p>
        </p:txBody>
      </p:sp>
    </p:spTree>
    <p:extLst>
      <p:ext uri="{BB962C8B-B14F-4D97-AF65-F5344CB8AC3E}">
        <p14:creationId xmlns:p14="http://schemas.microsoft.com/office/powerpoint/2010/main" val="2555806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38C94DBDF5C74BBF6EAC0290910D3D" ma:contentTypeVersion="11" ma:contentTypeDescription="Create a new document." ma:contentTypeScope="" ma:versionID="1cd3435c2ff40b097678ff9876c1d8b3">
  <xsd:schema xmlns:xsd="http://www.w3.org/2001/XMLSchema" xmlns:xs="http://www.w3.org/2001/XMLSchema" xmlns:p="http://schemas.microsoft.com/office/2006/metadata/properties" xmlns:ns3="18c08b1c-3a97-44ce-816c-2f6d01d7c2ae" xmlns:ns4="fc5266d8-d9aa-4632-abbc-50b109c70e90" targetNamespace="http://schemas.microsoft.com/office/2006/metadata/properties" ma:root="true" ma:fieldsID="8901e6ae1bfbeaa90ca6d46c7bbf09c7" ns3:_="" ns4:_="">
    <xsd:import namespace="18c08b1c-3a97-44ce-816c-2f6d01d7c2ae"/>
    <xsd:import namespace="fc5266d8-d9aa-4632-abbc-50b109c70e9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c08b1c-3a97-44ce-816c-2f6d01d7c2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5266d8-d9aa-4632-abbc-50b109c70e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B8D658-EC92-4327-89AF-DC8C67A3EC1E}">
  <ds:schemaRefs>
    <ds:schemaRef ds:uri="18c08b1c-3a97-44ce-816c-2f6d01d7c2ae"/>
    <ds:schemaRef ds:uri="fc5266d8-d9aa-4632-abbc-50b109c70e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740E30B-6EF6-4487-AEE7-1F295FA5E773}">
  <ds:schemaRefs>
    <ds:schemaRef ds:uri="http://schemas.microsoft.com/sharepoint/v3/contenttype/forms"/>
  </ds:schemaRefs>
</ds:datastoreItem>
</file>

<file path=customXml/itemProps3.xml><?xml version="1.0" encoding="utf-8"?>
<ds:datastoreItem xmlns:ds="http://schemas.openxmlformats.org/officeDocument/2006/customXml" ds:itemID="{96F29E9E-EC78-4B63-8A7A-88FA34D1F992}">
  <ds:schemaRefs>
    <ds:schemaRef ds:uri="18c08b1c-3a97-44ce-816c-2f6d01d7c2ae"/>
    <ds:schemaRef ds:uri="fc5266d8-d9aa-4632-abbc-50b109c70e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31</Slides>
  <Notes>28</Notes>
  <HiddenSlides>0</HiddenSlide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Office Theme</vt:lpstr>
      <vt:lpstr>Office Theme</vt:lpstr>
      <vt:lpstr>ĐỀ TÀI ĐỒ ÁN I Thiết kế thiết bị thu thập thông tin vị trí GPS ứng dụng trong cứu hộ và giám sát hành trình </vt:lpstr>
      <vt:lpstr>Nội Dung</vt:lpstr>
      <vt:lpstr>1. Tổng quan đề tài</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3. Kết quả thử nghiệm và đánh giá</vt:lpstr>
      <vt:lpstr>3. Kết quả thử nghiệm và đánh giá</vt:lpstr>
      <vt:lpstr>3. Kết quả thử nghiệm và đánh giá</vt:lpstr>
      <vt:lpstr>3. Kết quả thử nghiệm và đánh giá</vt:lpstr>
      <vt:lpstr>3. Kết quả thử nghiệm và đánh giá</vt:lpstr>
      <vt:lpstr>3. Kết quả thử nghiệm và đánh giá</vt:lpstr>
      <vt:lpstr>3. Kết quả thử nghiệm và đánh giá</vt:lpstr>
      <vt:lpstr>3. Kết quả thử nghiệm và đánh giá</vt:lpstr>
      <vt:lpstr>3. Kết quả thử nghiệm và đánh giá</vt:lpstr>
      <vt:lpstr>4. Kết luận và hướng phát triển</vt:lpstr>
      <vt:lpstr>4. Kết luận và hướng phát triển</vt:lpstr>
      <vt:lpstr>4. 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revision>1</cp:revision>
  <dcterms:created xsi:type="dcterms:W3CDTF">2020-12-31T09:57:48Z</dcterms:created>
  <dcterms:modified xsi:type="dcterms:W3CDTF">2022-08-19T07:16:01Z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0x0101002138C94DBDF5C74BBF6EAC0290910D3D</vt:lpwstr>
  </property>
</Properties>
</file>